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media/image51.jpg" ContentType="image/png"/>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handoutMasterIdLst>
    <p:handoutMasterId r:id="rId24"/>
  </p:handoutMasterIdLst>
  <p:sldIdLst>
    <p:sldId id="538" r:id="rId5"/>
    <p:sldId id="494" r:id="rId6"/>
    <p:sldId id="495" r:id="rId7"/>
    <p:sldId id="505" r:id="rId8"/>
    <p:sldId id="531" r:id="rId9"/>
    <p:sldId id="496" r:id="rId10"/>
    <p:sldId id="517" r:id="rId11"/>
    <p:sldId id="514" r:id="rId12"/>
    <p:sldId id="532" r:id="rId13"/>
    <p:sldId id="533" r:id="rId14"/>
    <p:sldId id="534" r:id="rId15"/>
    <p:sldId id="537" r:id="rId16"/>
    <p:sldId id="535" r:id="rId17"/>
    <p:sldId id="259" r:id="rId18"/>
    <p:sldId id="504" r:id="rId19"/>
    <p:sldId id="267" r:id="rId20"/>
    <p:sldId id="530" r:id="rId21"/>
    <p:sldId id="53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3101"/>
    <a:srgbClr val="A5C1A5"/>
    <a:srgbClr val="75D1F1"/>
    <a:srgbClr val="007D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9" autoAdjust="0"/>
    <p:restoredTop sz="93907" autoAdjust="0"/>
  </p:normalViewPr>
  <p:slideViewPr>
    <p:cSldViewPr snapToGrid="0">
      <p:cViewPr varScale="1">
        <p:scale>
          <a:sx n="107" d="100"/>
          <a:sy n="107" d="100"/>
        </p:scale>
        <p:origin x="738" y="78"/>
      </p:cViewPr>
      <p:guideLst/>
    </p:cSldViewPr>
  </p:slideViewPr>
  <p:notesTextViewPr>
    <p:cViewPr>
      <p:scale>
        <a:sx n="3" d="2"/>
        <a:sy n="3" d="2"/>
      </p:scale>
      <p:origin x="0" y="0"/>
    </p:cViewPr>
  </p:notesTextViewPr>
  <p:notesViewPr>
    <p:cSldViewPr snapToGrid="0">
      <p:cViewPr varScale="1">
        <p:scale>
          <a:sx n="51" d="100"/>
          <a:sy n="51" d="100"/>
        </p:scale>
        <p:origin x="1836"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image" Target="../media/image32.png"/><Relationship Id="rId5" Type="http://schemas.openxmlformats.org/officeDocument/2006/relationships/image" Target="../media/image36.jpg"/><Relationship Id="rId4" Type="http://schemas.openxmlformats.org/officeDocument/2006/relationships/image" Target="../media/image35.jpg"/></Relationships>
</file>

<file path=ppt/diagrams/_rels/data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image" Target="../media/image37.png"/><Relationship Id="rId6" Type="http://schemas.microsoft.com/office/2007/relationships/hdphoto" Target="../media/hdphoto2.wdp"/><Relationship Id="rId5" Type="http://schemas.openxmlformats.org/officeDocument/2006/relationships/image" Target="../media/image39.png"/><Relationship Id="rId4" Type="http://schemas.microsoft.com/office/2007/relationships/hdphoto" Target="../media/hdphoto1.wdp"/></Relationships>
</file>

<file path=ppt/diagrams/_rels/data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3.png"/><Relationship Id="rId7" Type="http://schemas.microsoft.com/office/2007/relationships/hdphoto" Target="../media/hdphoto2.wdp"/><Relationship Id="rId2" Type="http://schemas.microsoft.com/office/2007/relationships/hdphoto" Target="../media/hdphoto4.wdp"/><Relationship Id="rId1" Type="http://schemas.openxmlformats.org/officeDocument/2006/relationships/image" Target="../media/image41.png"/><Relationship Id="rId6" Type="http://schemas.openxmlformats.org/officeDocument/2006/relationships/image" Target="../media/image43.png"/><Relationship Id="rId5" Type="http://schemas.microsoft.com/office/2007/relationships/hdphoto" Target="../media/hdphoto1.wdp"/><Relationship Id="rId4" Type="http://schemas.openxmlformats.org/officeDocument/2006/relationships/image" Target="../media/image42.png"/><Relationship Id="rId9" Type="http://schemas.microsoft.com/office/2007/relationships/hdphoto" Target="../media/hdphoto3.wdp"/></Relationships>
</file>

<file path=ppt/diagrams/_rels/data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3.png"/><Relationship Id="rId7" Type="http://schemas.openxmlformats.org/officeDocument/2006/relationships/image" Target="../media/image44.png"/><Relationship Id="rId2" Type="http://schemas.microsoft.com/office/2007/relationships/hdphoto" Target="../media/hdphoto4.wdp"/><Relationship Id="rId1" Type="http://schemas.openxmlformats.org/officeDocument/2006/relationships/image" Target="../media/image45.png"/><Relationship Id="rId6" Type="http://schemas.microsoft.com/office/2007/relationships/hdphoto" Target="../media/hdphoto2.wdp"/><Relationship Id="rId5" Type="http://schemas.openxmlformats.org/officeDocument/2006/relationships/image" Target="../media/image43.png"/><Relationship Id="rId4" Type="http://schemas.openxmlformats.org/officeDocument/2006/relationships/image" Target="../media/image34.jpg"/></Relationships>
</file>

<file path=ppt/diagrams/_rels/data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3.png"/><Relationship Id="rId7" Type="http://schemas.openxmlformats.org/officeDocument/2006/relationships/image" Target="../media/image44.png"/><Relationship Id="rId2" Type="http://schemas.microsoft.com/office/2007/relationships/hdphoto" Target="../media/hdphoto4.wdp"/><Relationship Id="rId1" Type="http://schemas.openxmlformats.org/officeDocument/2006/relationships/image" Target="../media/image45.png"/><Relationship Id="rId6" Type="http://schemas.openxmlformats.org/officeDocument/2006/relationships/image" Target="../media/image35.jpg"/><Relationship Id="rId5" Type="http://schemas.microsoft.com/office/2007/relationships/hdphoto" Target="../media/hdphoto1.wdp"/><Relationship Id="rId4" Type="http://schemas.openxmlformats.org/officeDocument/2006/relationships/image" Target="../media/image42.png"/></Relationships>
</file>

<file path=ppt/diagrams/_rels/data6.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3.png"/><Relationship Id="rId7" Type="http://schemas.microsoft.com/office/2007/relationships/hdphoto" Target="../media/hdphoto2.wdp"/><Relationship Id="rId2" Type="http://schemas.microsoft.com/office/2007/relationships/hdphoto" Target="../media/hdphoto4.wdp"/><Relationship Id="rId1" Type="http://schemas.openxmlformats.org/officeDocument/2006/relationships/image" Target="../media/image45.png"/><Relationship Id="rId6" Type="http://schemas.openxmlformats.org/officeDocument/2006/relationships/image" Target="../media/image43.png"/><Relationship Id="rId5" Type="http://schemas.microsoft.com/office/2007/relationships/hdphoto" Target="../media/hdphoto1.wdp"/><Relationship Id="rId4" Type="http://schemas.openxmlformats.org/officeDocument/2006/relationships/image" Target="../media/image42.png"/></Relationships>
</file>

<file path=ppt/diagrams/_rels/data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svg"/><Relationship Id="rId2" Type="http://schemas.openxmlformats.org/officeDocument/2006/relationships/hyperlink" Target="https://commons.wikimedia.org/wiki/File:Debian-OpenLogo.svg" TargetMode="External"/><Relationship Id="rId1" Type="http://schemas.openxmlformats.org/officeDocument/2006/relationships/image" Target="../media/image52.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hyperlink" Target="https://openclipart.org/detail/184889/lego-blocks-by-eggib-184889" TargetMode="External"/><Relationship Id="rId9" Type="http://schemas.openxmlformats.org/officeDocument/2006/relationships/hyperlink" Target="https://openclipart.org/detail/268496/layer"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image" Target="../media/image32.png"/><Relationship Id="rId5" Type="http://schemas.openxmlformats.org/officeDocument/2006/relationships/image" Target="../media/image36.jpg"/><Relationship Id="rId4" Type="http://schemas.openxmlformats.org/officeDocument/2006/relationships/image" Target="../media/image35.jpg"/></Relationships>
</file>

<file path=ppt/diagrams/_rels/drawing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image" Target="../media/image37.png"/><Relationship Id="rId6" Type="http://schemas.microsoft.com/office/2007/relationships/hdphoto" Target="../media/hdphoto2.wdp"/><Relationship Id="rId5" Type="http://schemas.openxmlformats.org/officeDocument/2006/relationships/image" Target="../media/image39.png"/><Relationship Id="rId4" Type="http://schemas.microsoft.com/office/2007/relationships/hdphoto" Target="../media/hdphoto1.wdp"/></Relationships>
</file>

<file path=ppt/diagrams/_rels/drawing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3.png"/><Relationship Id="rId7" Type="http://schemas.microsoft.com/office/2007/relationships/hdphoto" Target="../media/hdphoto2.wdp"/><Relationship Id="rId2" Type="http://schemas.microsoft.com/office/2007/relationships/hdphoto" Target="../media/hdphoto4.wdp"/><Relationship Id="rId1" Type="http://schemas.openxmlformats.org/officeDocument/2006/relationships/image" Target="../media/image41.png"/><Relationship Id="rId6" Type="http://schemas.openxmlformats.org/officeDocument/2006/relationships/image" Target="../media/image43.png"/><Relationship Id="rId5" Type="http://schemas.microsoft.com/office/2007/relationships/hdphoto" Target="../media/hdphoto1.wdp"/><Relationship Id="rId4" Type="http://schemas.openxmlformats.org/officeDocument/2006/relationships/image" Target="../media/image42.png"/><Relationship Id="rId9" Type="http://schemas.microsoft.com/office/2007/relationships/hdphoto" Target="../media/hdphoto3.wdp"/></Relationships>
</file>

<file path=ppt/diagrams/_rels/drawing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3.png"/><Relationship Id="rId7" Type="http://schemas.openxmlformats.org/officeDocument/2006/relationships/image" Target="../media/image44.png"/><Relationship Id="rId2" Type="http://schemas.microsoft.com/office/2007/relationships/hdphoto" Target="../media/hdphoto4.wdp"/><Relationship Id="rId1" Type="http://schemas.openxmlformats.org/officeDocument/2006/relationships/image" Target="../media/image45.png"/><Relationship Id="rId6" Type="http://schemas.microsoft.com/office/2007/relationships/hdphoto" Target="../media/hdphoto2.wdp"/><Relationship Id="rId5" Type="http://schemas.openxmlformats.org/officeDocument/2006/relationships/image" Target="../media/image43.png"/><Relationship Id="rId4" Type="http://schemas.openxmlformats.org/officeDocument/2006/relationships/image" Target="../media/image34.jpg"/></Relationships>
</file>

<file path=ppt/diagrams/_rels/drawing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3.png"/><Relationship Id="rId7" Type="http://schemas.openxmlformats.org/officeDocument/2006/relationships/image" Target="../media/image44.png"/><Relationship Id="rId2" Type="http://schemas.microsoft.com/office/2007/relationships/hdphoto" Target="../media/hdphoto4.wdp"/><Relationship Id="rId1" Type="http://schemas.openxmlformats.org/officeDocument/2006/relationships/image" Target="../media/image45.png"/><Relationship Id="rId6" Type="http://schemas.openxmlformats.org/officeDocument/2006/relationships/image" Target="../media/image35.jpg"/><Relationship Id="rId5" Type="http://schemas.microsoft.com/office/2007/relationships/hdphoto" Target="../media/hdphoto1.wdp"/><Relationship Id="rId4" Type="http://schemas.openxmlformats.org/officeDocument/2006/relationships/image" Target="../media/image42.png"/></Relationships>
</file>

<file path=ppt/diagrams/_rels/drawing6.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3.png"/><Relationship Id="rId7" Type="http://schemas.microsoft.com/office/2007/relationships/hdphoto" Target="../media/hdphoto2.wdp"/><Relationship Id="rId2" Type="http://schemas.microsoft.com/office/2007/relationships/hdphoto" Target="../media/hdphoto4.wdp"/><Relationship Id="rId1" Type="http://schemas.openxmlformats.org/officeDocument/2006/relationships/image" Target="../media/image45.png"/><Relationship Id="rId6" Type="http://schemas.openxmlformats.org/officeDocument/2006/relationships/image" Target="../media/image43.png"/><Relationship Id="rId5" Type="http://schemas.microsoft.com/office/2007/relationships/hdphoto" Target="../media/hdphoto1.wdp"/><Relationship Id="rId4" Type="http://schemas.openxmlformats.org/officeDocument/2006/relationships/image" Target="../media/image42.png"/></Relationships>
</file>

<file path=ppt/diagrams/_rels/drawing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7.png"/><Relationship Id="rId7" Type="http://schemas.openxmlformats.org/officeDocument/2006/relationships/image" Target="../media/image54.png"/><Relationship Id="rId2" Type="http://schemas.openxmlformats.org/officeDocument/2006/relationships/hyperlink" Target="https://commons.wikimedia.org/wiki/File:Debian-OpenLogo.svg" TargetMode="External"/><Relationship Id="rId1" Type="http://schemas.openxmlformats.org/officeDocument/2006/relationships/image" Target="../media/image52.png"/><Relationship Id="rId6" Type="http://schemas.openxmlformats.org/officeDocument/2006/relationships/hyperlink" Target="https://openclipart.org/detail/184889/lego-blocks-by-eggib-184889" TargetMode="External"/><Relationship Id="rId5" Type="http://schemas.openxmlformats.org/officeDocument/2006/relationships/image" Target="../media/image53.png"/><Relationship Id="rId4" Type="http://schemas.openxmlformats.org/officeDocument/2006/relationships/hyperlink" Target="https://openclipart.org/detail/268496/layer" TargetMode="External"/><Relationship Id="rId9"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017C32-6366-4030-B0B8-344B6331AA9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8516FA81-7424-4001-A4F3-DEB80A98B73C}">
      <dgm:prSet phldrT="[Text]" custT="1"/>
      <dgm:spPr>
        <a:noFill/>
        <a:ln>
          <a:noFill/>
        </a:ln>
      </dgm:spPr>
      <dgm:t>
        <a:bodyPr/>
        <a:lstStyle/>
        <a:p>
          <a:pPr>
            <a:lnSpc>
              <a:spcPct val="100000"/>
            </a:lnSpc>
            <a:spcBef>
              <a:spcPts val="0"/>
            </a:spcBef>
            <a:spcAft>
              <a:spcPts val="0"/>
            </a:spcAft>
          </a:pPr>
          <a:r>
            <a:rPr lang="en-GB" sz="1800" b="1" dirty="0">
              <a:solidFill>
                <a:schemeClr val="accent2"/>
              </a:solidFill>
              <a:latin typeface="+mn-lt"/>
            </a:rPr>
            <a:t>ONIE</a:t>
          </a:r>
        </a:p>
      </dgm:t>
    </dgm:pt>
    <dgm:pt modelId="{1AA1A8C4-0E6B-4DA2-8613-C127AEF7D00D}" type="parTrans" cxnId="{1347CD32-D07C-45E3-87B8-99EADB1767B4}">
      <dgm:prSet/>
      <dgm:spPr/>
      <dgm:t>
        <a:bodyPr/>
        <a:lstStyle/>
        <a:p>
          <a:pPr>
            <a:lnSpc>
              <a:spcPct val="100000"/>
            </a:lnSpc>
            <a:spcBef>
              <a:spcPts val="0"/>
            </a:spcBef>
            <a:spcAft>
              <a:spcPts val="0"/>
            </a:spcAft>
          </a:pPr>
          <a:endParaRPr lang="en-US">
            <a:latin typeface="+mn-lt"/>
          </a:endParaRPr>
        </a:p>
      </dgm:t>
    </dgm:pt>
    <dgm:pt modelId="{034F0356-574A-463A-9C63-C6A82C95FAA2}" type="sibTrans" cxnId="{1347CD32-D07C-45E3-87B8-99EADB1767B4}">
      <dgm:prSet/>
      <dgm:spPr>
        <a:ln>
          <a:solidFill>
            <a:srgbClr val="8F8F8F"/>
          </a:solidFill>
        </a:ln>
      </dgm:spPr>
      <dgm:t>
        <a:bodyPr/>
        <a:lstStyle/>
        <a:p>
          <a:pPr>
            <a:lnSpc>
              <a:spcPct val="100000"/>
            </a:lnSpc>
            <a:spcBef>
              <a:spcPts val="0"/>
            </a:spcBef>
            <a:spcAft>
              <a:spcPts val="0"/>
            </a:spcAft>
          </a:pPr>
          <a:endParaRPr lang="en-US">
            <a:latin typeface="+mn-lt"/>
          </a:endParaRPr>
        </a:p>
      </dgm:t>
    </dgm:pt>
    <dgm:pt modelId="{36A3864D-0292-4A56-93E7-427C976D1DB0}">
      <dgm:prSet phldrT="[Text]" custT="1"/>
      <dgm:spPr>
        <a:noFill/>
        <a:ln>
          <a:noFill/>
        </a:ln>
      </dgm:spPr>
      <dgm:t>
        <a:bodyPr/>
        <a:lstStyle/>
        <a:p>
          <a:pPr>
            <a:lnSpc>
              <a:spcPct val="100000"/>
            </a:lnSpc>
            <a:spcBef>
              <a:spcPts val="0"/>
            </a:spcBef>
            <a:spcAft>
              <a:spcPts val="0"/>
            </a:spcAft>
          </a:pPr>
          <a:r>
            <a:rPr lang="en-US" sz="1800" b="1" dirty="0">
              <a:solidFill>
                <a:schemeClr val="bg2"/>
              </a:solidFill>
              <a:latin typeface="+mn-lt"/>
            </a:rPr>
            <a:t>ONL</a:t>
          </a:r>
        </a:p>
      </dgm:t>
    </dgm:pt>
    <dgm:pt modelId="{4630DF2D-3553-4140-915E-8CECCF894F20}" type="parTrans" cxnId="{49D3B1D2-547B-4A36-A550-83917D885096}">
      <dgm:prSet/>
      <dgm:spPr/>
      <dgm:t>
        <a:bodyPr/>
        <a:lstStyle/>
        <a:p>
          <a:pPr>
            <a:lnSpc>
              <a:spcPct val="100000"/>
            </a:lnSpc>
            <a:spcBef>
              <a:spcPts val="0"/>
            </a:spcBef>
            <a:spcAft>
              <a:spcPts val="0"/>
            </a:spcAft>
          </a:pPr>
          <a:endParaRPr lang="en-US">
            <a:latin typeface="+mn-lt"/>
          </a:endParaRPr>
        </a:p>
      </dgm:t>
    </dgm:pt>
    <dgm:pt modelId="{272A5CEF-3E00-4D4E-AEB8-C843EFCF4706}" type="sibTrans" cxnId="{49D3B1D2-547B-4A36-A550-83917D885096}">
      <dgm:prSet/>
      <dgm:spPr/>
      <dgm:t>
        <a:bodyPr/>
        <a:lstStyle/>
        <a:p>
          <a:pPr>
            <a:lnSpc>
              <a:spcPct val="100000"/>
            </a:lnSpc>
            <a:spcBef>
              <a:spcPts val="0"/>
            </a:spcBef>
            <a:spcAft>
              <a:spcPts val="0"/>
            </a:spcAft>
          </a:pPr>
          <a:endParaRPr lang="en-US">
            <a:latin typeface="+mn-lt"/>
          </a:endParaRPr>
        </a:p>
      </dgm:t>
    </dgm:pt>
    <dgm:pt modelId="{AAC2BF56-9F21-4B60-80EC-A46A892D2020}">
      <dgm:prSet phldrT="[Text]" custT="1"/>
      <dgm:spPr>
        <a:noFill/>
        <a:ln>
          <a:noFill/>
        </a:ln>
      </dgm:spPr>
      <dgm:t>
        <a:bodyPr/>
        <a:lstStyle/>
        <a:p>
          <a:pPr>
            <a:lnSpc>
              <a:spcPct val="100000"/>
            </a:lnSpc>
            <a:spcBef>
              <a:spcPts val="0"/>
            </a:spcBef>
            <a:spcAft>
              <a:spcPts val="0"/>
            </a:spcAft>
          </a:pPr>
          <a:r>
            <a:rPr lang="en-GB" sz="1800" b="1" dirty="0">
              <a:solidFill>
                <a:schemeClr val="bg1"/>
              </a:solidFill>
              <a:latin typeface="+mn-lt"/>
            </a:rPr>
            <a:t>SAI</a:t>
          </a:r>
        </a:p>
      </dgm:t>
    </dgm:pt>
    <dgm:pt modelId="{B33A1167-899C-403E-B801-73721972C502}" type="parTrans" cxnId="{8D928316-16B9-4E99-838B-D1C7C27F3E8A}">
      <dgm:prSet/>
      <dgm:spPr/>
      <dgm:t>
        <a:bodyPr/>
        <a:lstStyle/>
        <a:p>
          <a:pPr>
            <a:lnSpc>
              <a:spcPct val="100000"/>
            </a:lnSpc>
            <a:spcBef>
              <a:spcPts val="0"/>
            </a:spcBef>
            <a:spcAft>
              <a:spcPts val="0"/>
            </a:spcAft>
          </a:pPr>
          <a:endParaRPr lang="en-US">
            <a:latin typeface="+mn-lt"/>
          </a:endParaRPr>
        </a:p>
      </dgm:t>
    </dgm:pt>
    <dgm:pt modelId="{31F645FC-24B2-4D25-A23B-938DF644AB52}" type="sibTrans" cxnId="{8D928316-16B9-4E99-838B-D1C7C27F3E8A}">
      <dgm:prSet/>
      <dgm:spPr/>
      <dgm:t>
        <a:bodyPr/>
        <a:lstStyle/>
        <a:p>
          <a:pPr>
            <a:lnSpc>
              <a:spcPct val="100000"/>
            </a:lnSpc>
            <a:spcBef>
              <a:spcPts val="0"/>
            </a:spcBef>
            <a:spcAft>
              <a:spcPts val="0"/>
            </a:spcAft>
          </a:pPr>
          <a:endParaRPr lang="en-US">
            <a:latin typeface="+mn-lt"/>
          </a:endParaRPr>
        </a:p>
      </dgm:t>
    </dgm:pt>
    <dgm:pt modelId="{B4581C6F-A131-4BF2-B9DB-CED4260814DD}">
      <dgm:prSet phldrT="[Text]" custT="1"/>
      <dgm:spPr>
        <a:noFill/>
        <a:ln>
          <a:noFill/>
        </a:ln>
      </dgm:spPr>
      <dgm:t>
        <a:bodyPr/>
        <a:lstStyle/>
        <a:p>
          <a:pPr>
            <a:lnSpc>
              <a:spcPct val="100000"/>
            </a:lnSpc>
            <a:spcBef>
              <a:spcPts val="0"/>
            </a:spcBef>
            <a:spcAft>
              <a:spcPts val="0"/>
            </a:spcAft>
          </a:pPr>
          <a:r>
            <a:rPr lang="en-GB" sz="1800" b="1" dirty="0" err="1">
              <a:solidFill>
                <a:srgbClr val="C00000"/>
              </a:solidFill>
              <a:latin typeface="+mn-lt"/>
            </a:rPr>
            <a:t>OpenConfig</a:t>
          </a:r>
          <a:endParaRPr lang="en-GB" sz="1800" b="1" dirty="0">
            <a:solidFill>
              <a:srgbClr val="C00000"/>
            </a:solidFill>
            <a:latin typeface="+mn-lt"/>
          </a:endParaRPr>
        </a:p>
      </dgm:t>
    </dgm:pt>
    <dgm:pt modelId="{3E8E346B-CDDD-41C7-9CD7-8F3096657566}" type="parTrans" cxnId="{E8946605-93F0-464B-9EDC-C35DDAE0EAD6}">
      <dgm:prSet/>
      <dgm:spPr/>
      <dgm:t>
        <a:bodyPr/>
        <a:lstStyle/>
        <a:p>
          <a:pPr>
            <a:lnSpc>
              <a:spcPct val="100000"/>
            </a:lnSpc>
            <a:spcBef>
              <a:spcPts val="0"/>
            </a:spcBef>
            <a:spcAft>
              <a:spcPts val="0"/>
            </a:spcAft>
          </a:pPr>
          <a:endParaRPr lang="en-US">
            <a:latin typeface="+mn-lt"/>
          </a:endParaRPr>
        </a:p>
      </dgm:t>
    </dgm:pt>
    <dgm:pt modelId="{E08A46C7-28AE-4826-907A-1A240631462E}" type="sibTrans" cxnId="{E8946605-93F0-464B-9EDC-C35DDAE0EAD6}">
      <dgm:prSet/>
      <dgm:spPr/>
      <dgm:t>
        <a:bodyPr/>
        <a:lstStyle/>
        <a:p>
          <a:pPr>
            <a:lnSpc>
              <a:spcPct val="100000"/>
            </a:lnSpc>
            <a:spcBef>
              <a:spcPts val="0"/>
            </a:spcBef>
            <a:spcAft>
              <a:spcPts val="0"/>
            </a:spcAft>
          </a:pPr>
          <a:endParaRPr lang="en-US">
            <a:latin typeface="+mn-lt"/>
          </a:endParaRPr>
        </a:p>
      </dgm:t>
    </dgm:pt>
    <dgm:pt modelId="{3209E963-6E29-4EA5-94AA-781816DB2E9D}">
      <dgm:prSet phldrT="[Text]" custT="1"/>
      <dgm:spPr>
        <a:noFill/>
        <a:ln>
          <a:noFill/>
        </a:ln>
      </dgm:spPr>
      <dgm:t>
        <a:bodyPr/>
        <a:lstStyle/>
        <a:p>
          <a:pPr>
            <a:lnSpc>
              <a:spcPct val="100000"/>
            </a:lnSpc>
            <a:spcBef>
              <a:spcPts val="0"/>
            </a:spcBef>
            <a:spcAft>
              <a:spcPts val="0"/>
            </a:spcAft>
          </a:pPr>
          <a:r>
            <a:rPr lang="en-GB" sz="1800" b="1" dirty="0" err="1">
              <a:solidFill>
                <a:schemeClr val="bg2"/>
              </a:solidFill>
              <a:latin typeface="+mn-lt"/>
            </a:rPr>
            <a:t>switch</a:t>
          </a:r>
          <a:r>
            <a:rPr lang="en-GB" sz="1800" b="1" dirty="0" err="1">
              <a:solidFill>
                <a:schemeClr val="accent5"/>
              </a:solidFill>
              <a:latin typeface="+mn-lt"/>
            </a:rPr>
            <a:t>dev</a:t>
          </a:r>
          <a:endParaRPr lang="en-GB" sz="1800" b="1" dirty="0">
            <a:solidFill>
              <a:schemeClr val="accent5"/>
            </a:solidFill>
            <a:latin typeface="+mn-lt"/>
          </a:endParaRPr>
        </a:p>
      </dgm:t>
    </dgm:pt>
    <dgm:pt modelId="{A0A3FA38-F1D0-4767-A114-80E1D27B1D92}" type="parTrans" cxnId="{39A9C139-8772-4457-8C29-B91B45B5873F}">
      <dgm:prSet/>
      <dgm:spPr/>
      <dgm:t>
        <a:bodyPr/>
        <a:lstStyle/>
        <a:p>
          <a:pPr>
            <a:lnSpc>
              <a:spcPct val="100000"/>
            </a:lnSpc>
            <a:spcBef>
              <a:spcPts val="0"/>
            </a:spcBef>
            <a:spcAft>
              <a:spcPts val="0"/>
            </a:spcAft>
          </a:pPr>
          <a:endParaRPr lang="en-US">
            <a:latin typeface="+mn-lt"/>
          </a:endParaRPr>
        </a:p>
      </dgm:t>
    </dgm:pt>
    <dgm:pt modelId="{0A9F7518-9B19-41DB-A55A-1FB28E81D168}" type="sibTrans" cxnId="{39A9C139-8772-4457-8C29-B91B45B5873F}">
      <dgm:prSet/>
      <dgm:spPr/>
      <dgm:t>
        <a:bodyPr/>
        <a:lstStyle/>
        <a:p>
          <a:pPr>
            <a:lnSpc>
              <a:spcPct val="100000"/>
            </a:lnSpc>
            <a:spcBef>
              <a:spcPts val="0"/>
            </a:spcBef>
            <a:spcAft>
              <a:spcPts val="0"/>
            </a:spcAft>
          </a:pPr>
          <a:endParaRPr lang="en-US">
            <a:latin typeface="+mn-lt"/>
          </a:endParaRPr>
        </a:p>
      </dgm:t>
    </dgm:pt>
    <dgm:pt modelId="{B1ED3B46-D7FF-4C69-9538-20880ABFD8EE}" type="pres">
      <dgm:prSet presAssocID="{32017C32-6366-4030-B0B8-344B6331AA91}" presName="Name0" presStyleCnt="0">
        <dgm:presLayoutVars>
          <dgm:chMax val="7"/>
          <dgm:chPref val="7"/>
          <dgm:dir/>
        </dgm:presLayoutVars>
      </dgm:prSet>
      <dgm:spPr/>
    </dgm:pt>
    <dgm:pt modelId="{FD4ACF21-FBAD-45AE-80A1-EE303AE3BFB7}" type="pres">
      <dgm:prSet presAssocID="{32017C32-6366-4030-B0B8-344B6331AA91}" presName="Name1" presStyleCnt="0"/>
      <dgm:spPr/>
    </dgm:pt>
    <dgm:pt modelId="{3DF93764-B369-477C-A5D6-02BE51EB8E78}" type="pres">
      <dgm:prSet presAssocID="{32017C32-6366-4030-B0B8-344B6331AA91}" presName="cycle" presStyleCnt="0"/>
      <dgm:spPr/>
    </dgm:pt>
    <dgm:pt modelId="{061F0FA0-C908-43B5-BB45-53CFC006E0F8}" type="pres">
      <dgm:prSet presAssocID="{32017C32-6366-4030-B0B8-344B6331AA91}" presName="srcNode" presStyleLbl="node1" presStyleIdx="0" presStyleCnt="5"/>
      <dgm:spPr/>
    </dgm:pt>
    <dgm:pt modelId="{87CCEC52-8AAD-423B-840C-5A31B4D966DC}" type="pres">
      <dgm:prSet presAssocID="{32017C32-6366-4030-B0B8-344B6331AA91}" presName="conn" presStyleLbl="parChTrans1D2" presStyleIdx="0" presStyleCnt="1" custLinFactNeighborX="302"/>
      <dgm:spPr/>
    </dgm:pt>
    <dgm:pt modelId="{5652F34E-6C8D-44E0-AF5B-DA7C1AA7307C}" type="pres">
      <dgm:prSet presAssocID="{32017C32-6366-4030-B0B8-344B6331AA91}" presName="extraNode" presStyleLbl="node1" presStyleIdx="0" presStyleCnt="5"/>
      <dgm:spPr/>
    </dgm:pt>
    <dgm:pt modelId="{008F6B6B-2878-4886-A43E-0DD3946AB2C3}" type="pres">
      <dgm:prSet presAssocID="{32017C32-6366-4030-B0B8-344B6331AA91}" presName="dstNode" presStyleLbl="node1" presStyleIdx="0" presStyleCnt="5"/>
      <dgm:spPr/>
    </dgm:pt>
    <dgm:pt modelId="{E4B9C557-3E21-4B18-B0B5-E06722B5CBEF}" type="pres">
      <dgm:prSet presAssocID="{8516FA81-7424-4001-A4F3-DEB80A98B73C}" presName="text_1" presStyleLbl="node1" presStyleIdx="0" presStyleCnt="5" custScaleY="151398">
        <dgm:presLayoutVars>
          <dgm:bulletEnabled val="1"/>
        </dgm:presLayoutVars>
      </dgm:prSet>
      <dgm:spPr/>
    </dgm:pt>
    <dgm:pt modelId="{3A7D8B51-B684-4260-B5AA-5683F889E5E2}" type="pres">
      <dgm:prSet presAssocID="{8516FA81-7424-4001-A4F3-DEB80A98B73C}" presName="accent_1" presStyleCnt="0"/>
      <dgm:spPr/>
    </dgm:pt>
    <dgm:pt modelId="{103B8C87-085C-4338-A23C-6B8DF3FC336E}" type="pres">
      <dgm:prSet presAssocID="{8516FA81-7424-4001-A4F3-DEB80A98B73C}" presName="accentRepeatNode" presStyleLbl="solidFgAcc1" presStyleIdx="0" presStyleCnt="5" custScaleX="107340" custScaleY="107340"/>
      <dgm:spPr>
        <a:blipFill rotWithShape="0">
          <a:blip xmlns:r="http://schemas.openxmlformats.org/officeDocument/2006/relationships" r:embed="rId1"/>
          <a:stretch>
            <a:fillRect/>
          </a:stretch>
        </a:blipFill>
        <a:ln>
          <a:noFill/>
        </a:ln>
      </dgm:spPr>
    </dgm:pt>
    <dgm:pt modelId="{801B835D-C566-4AE7-8189-3C1FF0F84FDB}" type="pres">
      <dgm:prSet presAssocID="{36A3864D-0292-4A56-93E7-427C976D1DB0}" presName="text_2" presStyleLbl="node1" presStyleIdx="1" presStyleCnt="5" custScaleY="151398">
        <dgm:presLayoutVars>
          <dgm:bulletEnabled val="1"/>
        </dgm:presLayoutVars>
      </dgm:prSet>
      <dgm:spPr/>
    </dgm:pt>
    <dgm:pt modelId="{2A5B9E6D-4FE9-4FF8-96F4-CCD4B6E2A5A7}" type="pres">
      <dgm:prSet presAssocID="{36A3864D-0292-4A56-93E7-427C976D1DB0}" presName="accent_2" presStyleCnt="0"/>
      <dgm:spPr/>
    </dgm:pt>
    <dgm:pt modelId="{528EF6F7-E4E7-4125-BA7A-1D42EEBEEEC3}" type="pres">
      <dgm:prSet presAssocID="{36A3864D-0292-4A56-93E7-427C976D1DB0}" presName="accentRepeatNode" presStyleLbl="solidFgAcc1" presStyleIdx="1" presStyleCnt="5" custScaleX="107340" custScaleY="107340"/>
      <dgm:spPr>
        <a:blipFill rotWithShape="0">
          <a:blip xmlns:r="http://schemas.openxmlformats.org/officeDocument/2006/relationships" r:embed="rId2"/>
          <a:srcRect/>
          <a:stretch>
            <a:fillRect t="-8000" b="-8000"/>
          </a:stretch>
        </a:blipFill>
        <a:ln>
          <a:noFill/>
        </a:ln>
      </dgm:spPr>
    </dgm:pt>
    <dgm:pt modelId="{7339DFE0-FC27-4B6A-9563-3E461421E7BB}" type="pres">
      <dgm:prSet presAssocID="{AAC2BF56-9F21-4B60-80EC-A46A892D2020}" presName="text_3" presStyleLbl="node1" presStyleIdx="2" presStyleCnt="5" custScaleY="151398">
        <dgm:presLayoutVars>
          <dgm:bulletEnabled val="1"/>
        </dgm:presLayoutVars>
      </dgm:prSet>
      <dgm:spPr/>
    </dgm:pt>
    <dgm:pt modelId="{51FEAD2F-4903-41E9-9805-6AA318FBE578}" type="pres">
      <dgm:prSet presAssocID="{AAC2BF56-9F21-4B60-80EC-A46A892D2020}" presName="accent_3" presStyleCnt="0"/>
      <dgm:spPr/>
    </dgm:pt>
    <dgm:pt modelId="{471D00DD-F1C6-4F60-B494-522AB6830E62}" type="pres">
      <dgm:prSet presAssocID="{AAC2BF56-9F21-4B60-80EC-A46A892D2020}" presName="accentRepeatNode" presStyleLbl="solidFgAcc1" presStyleIdx="2" presStyleCnt="5" custScaleX="107340" custScaleY="107340"/>
      <dgm:spPr>
        <a:blipFill rotWithShape="0">
          <a:blip xmlns:r="http://schemas.openxmlformats.org/officeDocument/2006/relationships" r:embed="rId3"/>
          <a:stretch>
            <a:fillRect/>
          </a:stretch>
        </a:blipFill>
        <a:ln>
          <a:noFill/>
        </a:ln>
      </dgm:spPr>
    </dgm:pt>
    <dgm:pt modelId="{73F54BE6-063A-41A7-AB77-3DE1EEB6A052}" type="pres">
      <dgm:prSet presAssocID="{3209E963-6E29-4EA5-94AA-781816DB2E9D}" presName="text_4" presStyleLbl="node1" presStyleIdx="3" presStyleCnt="5" custScaleY="151398">
        <dgm:presLayoutVars>
          <dgm:bulletEnabled val="1"/>
        </dgm:presLayoutVars>
      </dgm:prSet>
      <dgm:spPr/>
    </dgm:pt>
    <dgm:pt modelId="{9DF75A07-C205-4D11-BF7A-18927EF594DA}" type="pres">
      <dgm:prSet presAssocID="{3209E963-6E29-4EA5-94AA-781816DB2E9D}" presName="accent_4" presStyleCnt="0"/>
      <dgm:spPr/>
    </dgm:pt>
    <dgm:pt modelId="{3ACD331B-D280-4816-A290-38C1C0384B3C}" type="pres">
      <dgm:prSet presAssocID="{3209E963-6E29-4EA5-94AA-781816DB2E9D}" presName="accentRepeatNode" presStyleLbl="solidFgAcc1" presStyleIdx="3" presStyleCnt="5" custScaleX="107340" custScaleY="107340"/>
      <dgm:spPr>
        <a:blipFill rotWithShape="0">
          <a:blip xmlns:r="http://schemas.openxmlformats.org/officeDocument/2006/relationships" r:embed="rId4"/>
          <a:stretch>
            <a:fillRect/>
          </a:stretch>
        </a:blipFill>
        <a:ln>
          <a:noFill/>
        </a:ln>
      </dgm:spPr>
    </dgm:pt>
    <dgm:pt modelId="{653A159B-776A-4FF9-BE24-B70191D2258D}" type="pres">
      <dgm:prSet presAssocID="{B4581C6F-A131-4BF2-B9DB-CED4260814DD}" presName="text_5" presStyleLbl="node1" presStyleIdx="4" presStyleCnt="5" custScaleY="151398">
        <dgm:presLayoutVars>
          <dgm:bulletEnabled val="1"/>
        </dgm:presLayoutVars>
      </dgm:prSet>
      <dgm:spPr/>
    </dgm:pt>
    <dgm:pt modelId="{C498F830-E5E6-4C9F-8D23-35290B9CA3D2}" type="pres">
      <dgm:prSet presAssocID="{B4581C6F-A131-4BF2-B9DB-CED4260814DD}" presName="accent_5" presStyleCnt="0"/>
      <dgm:spPr/>
    </dgm:pt>
    <dgm:pt modelId="{8989F178-3089-4A52-90CD-0BBB9889E425}" type="pres">
      <dgm:prSet presAssocID="{B4581C6F-A131-4BF2-B9DB-CED4260814DD}" presName="accentRepeatNode" presStyleLbl="solidFgAcc1" presStyleIdx="4" presStyleCnt="5" custScaleX="107340" custScaleY="107340"/>
      <dgm:spPr>
        <a:blipFill rotWithShape="0">
          <a:blip xmlns:r="http://schemas.openxmlformats.org/officeDocument/2006/relationships" r:embed="rId5"/>
          <a:stretch>
            <a:fillRect t="-8000" b="-8000"/>
          </a:stretch>
        </a:blipFill>
        <a:ln>
          <a:noFill/>
        </a:ln>
      </dgm:spPr>
    </dgm:pt>
  </dgm:ptLst>
  <dgm:cxnLst>
    <dgm:cxn modelId="{E8946605-93F0-464B-9EDC-C35DDAE0EAD6}" srcId="{32017C32-6366-4030-B0B8-344B6331AA91}" destId="{B4581C6F-A131-4BF2-B9DB-CED4260814DD}" srcOrd="4" destOrd="0" parTransId="{3E8E346B-CDDD-41C7-9CD7-8F3096657566}" sibTransId="{E08A46C7-28AE-4826-907A-1A240631462E}"/>
    <dgm:cxn modelId="{8D928316-16B9-4E99-838B-D1C7C27F3E8A}" srcId="{32017C32-6366-4030-B0B8-344B6331AA91}" destId="{AAC2BF56-9F21-4B60-80EC-A46A892D2020}" srcOrd="2" destOrd="0" parTransId="{B33A1167-899C-403E-B801-73721972C502}" sibTransId="{31F645FC-24B2-4D25-A23B-938DF644AB52}"/>
    <dgm:cxn modelId="{D998B81E-AE5C-4E21-BACD-152EC6165F1D}" type="presOf" srcId="{AAC2BF56-9F21-4B60-80EC-A46A892D2020}" destId="{7339DFE0-FC27-4B6A-9563-3E461421E7BB}" srcOrd="0" destOrd="0" presId="urn:microsoft.com/office/officeart/2008/layout/VerticalCurvedList"/>
    <dgm:cxn modelId="{1347CD32-D07C-45E3-87B8-99EADB1767B4}" srcId="{32017C32-6366-4030-B0B8-344B6331AA91}" destId="{8516FA81-7424-4001-A4F3-DEB80A98B73C}" srcOrd="0" destOrd="0" parTransId="{1AA1A8C4-0E6B-4DA2-8613-C127AEF7D00D}" sibTransId="{034F0356-574A-463A-9C63-C6A82C95FAA2}"/>
    <dgm:cxn modelId="{39A9C139-8772-4457-8C29-B91B45B5873F}" srcId="{32017C32-6366-4030-B0B8-344B6331AA91}" destId="{3209E963-6E29-4EA5-94AA-781816DB2E9D}" srcOrd="3" destOrd="0" parTransId="{A0A3FA38-F1D0-4767-A114-80E1D27B1D92}" sibTransId="{0A9F7518-9B19-41DB-A55A-1FB28E81D168}"/>
    <dgm:cxn modelId="{81DE3E3E-697D-40F0-8E6A-5F9ACA250762}" type="presOf" srcId="{034F0356-574A-463A-9C63-C6A82C95FAA2}" destId="{87CCEC52-8AAD-423B-840C-5A31B4D966DC}" srcOrd="0" destOrd="0" presId="urn:microsoft.com/office/officeart/2008/layout/VerticalCurvedList"/>
    <dgm:cxn modelId="{7E04CD59-F2F8-433C-9ED2-EC13849E42D7}" type="presOf" srcId="{36A3864D-0292-4A56-93E7-427C976D1DB0}" destId="{801B835D-C566-4AE7-8189-3C1FF0F84FDB}" srcOrd="0" destOrd="0" presId="urn:microsoft.com/office/officeart/2008/layout/VerticalCurvedList"/>
    <dgm:cxn modelId="{A749B786-F344-4DDB-9066-82E9C338B16E}" type="presOf" srcId="{32017C32-6366-4030-B0B8-344B6331AA91}" destId="{B1ED3B46-D7FF-4C69-9538-20880ABFD8EE}" srcOrd="0" destOrd="0" presId="urn:microsoft.com/office/officeart/2008/layout/VerticalCurvedList"/>
    <dgm:cxn modelId="{D20E4DA7-66A7-4098-A9C2-7D77D5A3EAD0}" type="presOf" srcId="{8516FA81-7424-4001-A4F3-DEB80A98B73C}" destId="{E4B9C557-3E21-4B18-B0B5-E06722B5CBEF}" srcOrd="0" destOrd="0" presId="urn:microsoft.com/office/officeart/2008/layout/VerticalCurvedList"/>
    <dgm:cxn modelId="{49D3B1D2-547B-4A36-A550-83917D885096}" srcId="{32017C32-6366-4030-B0B8-344B6331AA91}" destId="{36A3864D-0292-4A56-93E7-427C976D1DB0}" srcOrd="1" destOrd="0" parTransId="{4630DF2D-3553-4140-915E-8CECCF894F20}" sibTransId="{272A5CEF-3E00-4D4E-AEB8-C843EFCF4706}"/>
    <dgm:cxn modelId="{B0D3B0D4-A96F-4DA8-AE2C-0997D51E4600}" type="presOf" srcId="{3209E963-6E29-4EA5-94AA-781816DB2E9D}" destId="{73F54BE6-063A-41A7-AB77-3DE1EEB6A052}" srcOrd="0" destOrd="0" presId="urn:microsoft.com/office/officeart/2008/layout/VerticalCurvedList"/>
    <dgm:cxn modelId="{A12E47EE-55B7-4C3E-8799-44CB6F5DA446}" type="presOf" srcId="{B4581C6F-A131-4BF2-B9DB-CED4260814DD}" destId="{653A159B-776A-4FF9-BE24-B70191D2258D}" srcOrd="0" destOrd="0" presId="urn:microsoft.com/office/officeart/2008/layout/VerticalCurvedList"/>
    <dgm:cxn modelId="{15E92C24-C202-4AE9-8694-40BB2748714A}" type="presParOf" srcId="{B1ED3B46-D7FF-4C69-9538-20880ABFD8EE}" destId="{FD4ACF21-FBAD-45AE-80A1-EE303AE3BFB7}" srcOrd="0" destOrd="0" presId="urn:microsoft.com/office/officeart/2008/layout/VerticalCurvedList"/>
    <dgm:cxn modelId="{D201D13A-6B67-47BA-A663-C6DAF6D09E47}" type="presParOf" srcId="{FD4ACF21-FBAD-45AE-80A1-EE303AE3BFB7}" destId="{3DF93764-B369-477C-A5D6-02BE51EB8E78}" srcOrd="0" destOrd="0" presId="urn:microsoft.com/office/officeart/2008/layout/VerticalCurvedList"/>
    <dgm:cxn modelId="{0E2DA783-98A1-4F52-8FEA-C44B8229DFDB}" type="presParOf" srcId="{3DF93764-B369-477C-A5D6-02BE51EB8E78}" destId="{061F0FA0-C908-43B5-BB45-53CFC006E0F8}" srcOrd="0" destOrd="0" presId="urn:microsoft.com/office/officeart/2008/layout/VerticalCurvedList"/>
    <dgm:cxn modelId="{3B01D919-CFFD-4D96-8312-EDC654F43DE6}" type="presParOf" srcId="{3DF93764-B369-477C-A5D6-02BE51EB8E78}" destId="{87CCEC52-8AAD-423B-840C-5A31B4D966DC}" srcOrd="1" destOrd="0" presId="urn:microsoft.com/office/officeart/2008/layout/VerticalCurvedList"/>
    <dgm:cxn modelId="{ECB57CE7-6F66-4DBC-87EA-EE1C96701260}" type="presParOf" srcId="{3DF93764-B369-477C-A5D6-02BE51EB8E78}" destId="{5652F34E-6C8D-44E0-AF5B-DA7C1AA7307C}" srcOrd="2" destOrd="0" presId="urn:microsoft.com/office/officeart/2008/layout/VerticalCurvedList"/>
    <dgm:cxn modelId="{C1791683-2ED0-4FB7-B002-C9B97F2E7394}" type="presParOf" srcId="{3DF93764-B369-477C-A5D6-02BE51EB8E78}" destId="{008F6B6B-2878-4886-A43E-0DD3946AB2C3}" srcOrd="3" destOrd="0" presId="urn:microsoft.com/office/officeart/2008/layout/VerticalCurvedList"/>
    <dgm:cxn modelId="{31BCDDB0-C10C-42A7-B97B-AD4729163F70}" type="presParOf" srcId="{FD4ACF21-FBAD-45AE-80A1-EE303AE3BFB7}" destId="{E4B9C557-3E21-4B18-B0B5-E06722B5CBEF}" srcOrd="1" destOrd="0" presId="urn:microsoft.com/office/officeart/2008/layout/VerticalCurvedList"/>
    <dgm:cxn modelId="{473959A7-DA30-485D-A81C-A03C4F50E685}" type="presParOf" srcId="{FD4ACF21-FBAD-45AE-80A1-EE303AE3BFB7}" destId="{3A7D8B51-B684-4260-B5AA-5683F889E5E2}" srcOrd="2" destOrd="0" presId="urn:microsoft.com/office/officeart/2008/layout/VerticalCurvedList"/>
    <dgm:cxn modelId="{FA894A77-1301-4293-9CAC-8F8B4C29676E}" type="presParOf" srcId="{3A7D8B51-B684-4260-B5AA-5683F889E5E2}" destId="{103B8C87-085C-4338-A23C-6B8DF3FC336E}" srcOrd="0" destOrd="0" presId="urn:microsoft.com/office/officeart/2008/layout/VerticalCurvedList"/>
    <dgm:cxn modelId="{88C81935-394D-455E-98E0-14676E1FF66E}" type="presParOf" srcId="{FD4ACF21-FBAD-45AE-80A1-EE303AE3BFB7}" destId="{801B835D-C566-4AE7-8189-3C1FF0F84FDB}" srcOrd="3" destOrd="0" presId="urn:microsoft.com/office/officeart/2008/layout/VerticalCurvedList"/>
    <dgm:cxn modelId="{CB17D0E4-4C11-4674-BF6B-E1ABCFEFCFDC}" type="presParOf" srcId="{FD4ACF21-FBAD-45AE-80A1-EE303AE3BFB7}" destId="{2A5B9E6D-4FE9-4FF8-96F4-CCD4B6E2A5A7}" srcOrd="4" destOrd="0" presId="urn:microsoft.com/office/officeart/2008/layout/VerticalCurvedList"/>
    <dgm:cxn modelId="{3F81689D-2C56-42BD-8DC0-1AD8A45E26EF}" type="presParOf" srcId="{2A5B9E6D-4FE9-4FF8-96F4-CCD4B6E2A5A7}" destId="{528EF6F7-E4E7-4125-BA7A-1D42EEBEEEC3}" srcOrd="0" destOrd="0" presId="urn:microsoft.com/office/officeart/2008/layout/VerticalCurvedList"/>
    <dgm:cxn modelId="{BBCEA5DA-E077-46DE-9C29-04FF876728D0}" type="presParOf" srcId="{FD4ACF21-FBAD-45AE-80A1-EE303AE3BFB7}" destId="{7339DFE0-FC27-4B6A-9563-3E461421E7BB}" srcOrd="5" destOrd="0" presId="urn:microsoft.com/office/officeart/2008/layout/VerticalCurvedList"/>
    <dgm:cxn modelId="{7825A612-2720-4DDA-A7F3-5FF3EB83207E}" type="presParOf" srcId="{FD4ACF21-FBAD-45AE-80A1-EE303AE3BFB7}" destId="{51FEAD2F-4903-41E9-9805-6AA318FBE578}" srcOrd="6" destOrd="0" presId="urn:microsoft.com/office/officeart/2008/layout/VerticalCurvedList"/>
    <dgm:cxn modelId="{3AD59DD1-43C9-4452-B8FB-FC41BD16F5A3}" type="presParOf" srcId="{51FEAD2F-4903-41E9-9805-6AA318FBE578}" destId="{471D00DD-F1C6-4F60-B494-522AB6830E62}" srcOrd="0" destOrd="0" presId="urn:microsoft.com/office/officeart/2008/layout/VerticalCurvedList"/>
    <dgm:cxn modelId="{95016932-61D8-42F1-9610-7F5DC87461C9}" type="presParOf" srcId="{FD4ACF21-FBAD-45AE-80A1-EE303AE3BFB7}" destId="{73F54BE6-063A-41A7-AB77-3DE1EEB6A052}" srcOrd="7" destOrd="0" presId="urn:microsoft.com/office/officeart/2008/layout/VerticalCurvedList"/>
    <dgm:cxn modelId="{C6309925-4B4A-4F81-A2EB-9524A4F87480}" type="presParOf" srcId="{FD4ACF21-FBAD-45AE-80A1-EE303AE3BFB7}" destId="{9DF75A07-C205-4D11-BF7A-18927EF594DA}" srcOrd="8" destOrd="0" presId="urn:microsoft.com/office/officeart/2008/layout/VerticalCurvedList"/>
    <dgm:cxn modelId="{12E79936-AC91-4A34-8328-4A941FBF7F74}" type="presParOf" srcId="{9DF75A07-C205-4D11-BF7A-18927EF594DA}" destId="{3ACD331B-D280-4816-A290-38C1C0384B3C}" srcOrd="0" destOrd="0" presId="urn:microsoft.com/office/officeart/2008/layout/VerticalCurvedList"/>
    <dgm:cxn modelId="{D2CE2BA2-E32B-46B3-B7DB-ABD1929AFDB4}" type="presParOf" srcId="{FD4ACF21-FBAD-45AE-80A1-EE303AE3BFB7}" destId="{653A159B-776A-4FF9-BE24-B70191D2258D}" srcOrd="9" destOrd="0" presId="urn:microsoft.com/office/officeart/2008/layout/VerticalCurvedList"/>
    <dgm:cxn modelId="{AF592F54-E6D9-46D1-AAA8-25AB91E24B74}" type="presParOf" srcId="{FD4ACF21-FBAD-45AE-80A1-EE303AE3BFB7}" destId="{C498F830-E5E6-4C9F-8D23-35290B9CA3D2}" srcOrd="10" destOrd="0" presId="urn:microsoft.com/office/officeart/2008/layout/VerticalCurvedList"/>
    <dgm:cxn modelId="{FD57FC25-97CF-49EC-9479-0ECC3EB34306}" type="presParOf" srcId="{C498F830-E5E6-4C9F-8D23-35290B9CA3D2}" destId="{8989F178-3089-4A52-90CD-0BBB9889E42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017C32-6366-4030-B0B8-344B6331AA9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8516FA81-7424-4001-A4F3-DEB80A98B73C}">
      <dgm:prSet phldrT="[Text]" custT="1"/>
      <dgm:spPr>
        <a:noFill/>
        <a:ln>
          <a:noFill/>
        </a:ln>
      </dgm:spPr>
      <dgm:t>
        <a:bodyPr/>
        <a:lstStyle/>
        <a:p>
          <a:pPr>
            <a:lnSpc>
              <a:spcPct val="100000"/>
            </a:lnSpc>
            <a:spcBef>
              <a:spcPts val="0"/>
            </a:spcBef>
            <a:spcAft>
              <a:spcPts val="0"/>
            </a:spcAft>
          </a:pPr>
          <a:r>
            <a:rPr lang="en-GB" sz="1800" b="1" dirty="0">
              <a:solidFill>
                <a:schemeClr val="accent2"/>
              </a:solidFill>
              <a:latin typeface="+mn-lt"/>
            </a:rPr>
            <a:t>ONIE</a:t>
          </a:r>
        </a:p>
      </dgm:t>
    </dgm:pt>
    <dgm:pt modelId="{1AA1A8C4-0E6B-4DA2-8613-C127AEF7D00D}" type="parTrans" cxnId="{1347CD32-D07C-45E3-87B8-99EADB1767B4}">
      <dgm:prSet/>
      <dgm:spPr/>
      <dgm:t>
        <a:bodyPr/>
        <a:lstStyle/>
        <a:p>
          <a:pPr>
            <a:lnSpc>
              <a:spcPct val="100000"/>
            </a:lnSpc>
            <a:spcBef>
              <a:spcPts val="0"/>
            </a:spcBef>
            <a:spcAft>
              <a:spcPts val="0"/>
            </a:spcAft>
          </a:pPr>
          <a:endParaRPr lang="en-US">
            <a:latin typeface="+mn-lt"/>
          </a:endParaRPr>
        </a:p>
      </dgm:t>
    </dgm:pt>
    <dgm:pt modelId="{034F0356-574A-463A-9C63-C6A82C95FAA2}" type="sibTrans" cxnId="{1347CD32-D07C-45E3-87B8-99EADB1767B4}">
      <dgm:prSet/>
      <dgm:spPr>
        <a:ln>
          <a:solidFill>
            <a:srgbClr val="8F8F8F"/>
          </a:solidFill>
        </a:ln>
      </dgm:spPr>
      <dgm:t>
        <a:bodyPr/>
        <a:lstStyle/>
        <a:p>
          <a:pPr>
            <a:lnSpc>
              <a:spcPct val="100000"/>
            </a:lnSpc>
            <a:spcBef>
              <a:spcPts val="0"/>
            </a:spcBef>
            <a:spcAft>
              <a:spcPts val="0"/>
            </a:spcAft>
          </a:pPr>
          <a:endParaRPr lang="en-US">
            <a:latin typeface="+mn-lt"/>
          </a:endParaRPr>
        </a:p>
      </dgm:t>
    </dgm:pt>
    <dgm:pt modelId="{36A3864D-0292-4A56-93E7-427C976D1DB0}">
      <dgm:prSet phldrT="[Text]" custT="1"/>
      <dgm:spPr>
        <a:noFill/>
        <a:ln>
          <a:noFill/>
        </a:ln>
      </dgm:spPr>
      <dgm:t>
        <a:bodyPr/>
        <a:lstStyle/>
        <a:p>
          <a:pPr>
            <a:lnSpc>
              <a:spcPct val="100000"/>
            </a:lnSpc>
            <a:spcBef>
              <a:spcPts val="0"/>
            </a:spcBef>
            <a:spcAft>
              <a:spcPts val="0"/>
            </a:spcAft>
          </a:pPr>
          <a:r>
            <a:rPr lang="en-US" sz="1800" b="1" dirty="0">
              <a:solidFill>
                <a:schemeClr val="tx2">
                  <a:lumMod val="75000"/>
                </a:schemeClr>
              </a:solidFill>
              <a:latin typeface="+mn-lt"/>
            </a:rPr>
            <a:t>ONL</a:t>
          </a:r>
        </a:p>
      </dgm:t>
    </dgm:pt>
    <dgm:pt modelId="{4630DF2D-3553-4140-915E-8CECCF894F20}" type="parTrans" cxnId="{49D3B1D2-547B-4A36-A550-83917D885096}">
      <dgm:prSet/>
      <dgm:spPr/>
      <dgm:t>
        <a:bodyPr/>
        <a:lstStyle/>
        <a:p>
          <a:pPr>
            <a:lnSpc>
              <a:spcPct val="100000"/>
            </a:lnSpc>
            <a:spcBef>
              <a:spcPts val="0"/>
            </a:spcBef>
            <a:spcAft>
              <a:spcPts val="0"/>
            </a:spcAft>
          </a:pPr>
          <a:endParaRPr lang="en-US">
            <a:latin typeface="+mn-lt"/>
          </a:endParaRPr>
        </a:p>
      </dgm:t>
    </dgm:pt>
    <dgm:pt modelId="{272A5CEF-3E00-4D4E-AEB8-C843EFCF4706}" type="sibTrans" cxnId="{49D3B1D2-547B-4A36-A550-83917D885096}">
      <dgm:prSet/>
      <dgm:spPr/>
      <dgm:t>
        <a:bodyPr/>
        <a:lstStyle/>
        <a:p>
          <a:pPr>
            <a:lnSpc>
              <a:spcPct val="100000"/>
            </a:lnSpc>
            <a:spcBef>
              <a:spcPts val="0"/>
            </a:spcBef>
            <a:spcAft>
              <a:spcPts val="0"/>
            </a:spcAft>
          </a:pPr>
          <a:endParaRPr lang="en-US">
            <a:latin typeface="+mn-lt"/>
          </a:endParaRPr>
        </a:p>
      </dgm:t>
    </dgm:pt>
    <dgm:pt modelId="{AAC2BF56-9F21-4B60-80EC-A46A892D2020}">
      <dgm:prSet phldrT="[Text]" custT="1"/>
      <dgm:spPr>
        <a:noFill/>
        <a:ln>
          <a:noFill/>
        </a:ln>
      </dgm:spPr>
      <dgm:t>
        <a:bodyPr/>
        <a:lstStyle/>
        <a:p>
          <a:pPr>
            <a:lnSpc>
              <a:spcPct val="100000"/>
            </a:lnSpc>
            <a:spcBef>
              <a:spcPts val="0"/>
            </a:spcBef>
            <a:spcAft>
              <a:spcPts val="0"/>
            </a:spcAft>
          </a:pPr>
          <a:r>
            <a:rPr lang="en-GB" sz="1800" b="1" dirty="0">
              <a:solidFill>
                <a:schemeClr val="tx2">
                  <a:lumMod val="75000"/>
                </a:schemeClr>
              </a:solidFill>
              <a:latin typeface="+mn-lt"/>
            </a:rPr>
            <a:t>SAI</a:t>
          </a:r>
        </a:p>
      </dgm:t>
    </dgm:pt>
    <dgm:pt modelId="{B33A1167-899C-403E-B801-73721972C502}" type="parTrans" cxnId="{8D928316-16B9-4E99-838B-D1C7C27F3E8A}">
      <dgm:prSet/>
      <dgm:spPr/>
      <dgm:t>
        <a:bodyPr/>
        <a:lstStyle/>
        <a:p>
          <a:pPr>
            <a:lnSpc>
              <a:spcPct val="100000"/>
            </a:lnSpc>
            <a:spcBef>
              <a:spcPts val="0"/>
            </a:spcBef>
            <a:spcAft>
              <a:spcPts val="0"/>
            </a:spcAft>
          </a:pPr>
          <a:endParaRPr lang="en-US">
            <a:latin typeface="+mn-lt"/>
          </a:endParaRPr>
        </a:p>
      </dgm:t>
    </dgm:pt>
    <dgm:pt modelId="{31F645FC-24B2-4D25-A23B-938DF644AB52}" type="sibTrans" cxnId="{8D928316-16B9-4E99-838B-D1C7C27F3E8A}">
      <dgm:prSet/>
      <dgm:spPr/>
      <dgm:t>
        <a:bodyPr/>
        <a:lstStyle/>
        <a:p>
          <a:pPr>
            <a:lnSpc>
              <a:spcPct val="100000"/>
            </a:lnSpc>
            <a:spcBef>
              <a:spcPts val="0"/>
            </a:spcBef>
            <a:spcAft>
              <a:spcPts val="0"/>
            </a:spcAft>
          </a:pPr>
          <a:endParaRPr lang="en-US">
            <a:latin typeface="+mn-lt"/>
          </a:endParaRPr>
        </a:p>
      </dgm:t>
    </dgm:pt>
    <dgm:pt modelId="{B4581C6F-A131-4BF2-B9DB-CED4260814DD}">
      <dgm:prSet phldrT="[Text]" custT="1"/>
      <dgm:spPr>
        <a:noFill/>
        <a:ln>
          <a:noFill/>
        </a:ln>
      </dgm:spPr>
      <dgm:t>
        <a:bodyPr/>
        <a:lstStyle/>
        <a:p>
          <a:pPr>
            <a:lnSpc>
              <a:spcPct val="100000"/>
            </a:lnSpc>
            <a:spcBef>
              <a:spcPts val="0"/>
            </a:spcBef>
            <a:spcAft>
              <a:spcPts val="0"/>
            </a:spcAft>
          </a:pPr>
          <a:r>
            <a:rPr lang="en-GB" sz="1800" b="1" dirty="0" err="1">
              <a:solidFill>
                <a:schemeClr val="tx2">
                  <a:lumMod val="75000"/>
                </a:schemeClr>
              </a:solidFill>
              <a:latin typeface="+mn-lt"/>
            </a:rPr>
            <a:t>OpenConfig</a:t>
          </a:r>
          <a:endParaRPr lang="en-GB" sz="1800" b="1" dirty="0">
            <a:solidFill>
              <a:schemeClr val="tx2">
                <a:lumMod val="75000"/>
              </a:schemeClr>
            </a:solidFill>
            <a:latin typeface="+mn-lt"/>
          </a:endParaRPr>
        </a:p>
      </dgm:t>
    </dgm:pt>
    <dgm:pt modelId="{3E8E346B-CDDD-41C7-9CD7-8F3096657566}" type="parTrans" cxnId="{E8946605-93F0-464B-9EDC-C35DDAE0EAD6}">
      <dgm:prSet/>
      <dgm:spPr/>
      <dgm:t>
        <a:bodyPr/>
        <a:lstStyle/>
        <a:p>
          <a:pPr>
            <a:lnSpc>
              <a:spcPct val="100000"/>
            </a:lnSpc>
            <a:spcBef>
              <a:spcPts val="0"/>
            </a:spcBef>
            <a:spcAft>
              <a:spcPts val="0"/>
            </a:spcAft>
          </a:pPr>
          <a:endParaRPr lang="en-US">
            <a:latin typeface="+mn-lt"/>
          </a:endParaRPr>
        </a:p>
      </dgm:t>
    </dgm:pt>
    <dgm:pt modelId="{E08A46C7-28AE-4826-907A-1A240631462E}" type="sibTrans" cxnId="{E8946605-93F0-464B-9EDC-C35DDAE0EAD6}">
      <dgm:prSet/>
      <dgm:spPr/>
      <dgm:t>
        <a:bodyPr/>
        <a:lstStyle/>
        <a:p>
          <a:pPr>
            <a:lnSpc>
              <a:spcPct val="100000"/>
            </a:lnSpc>
            <a:spcBef>
              <a:spcPts val="0"/>
            </a:spcBef>
            <a:spcAft>
              <a:spcPts val="0"/>
            </a:spcAft>
          </a:pPr>
          <a:endParaRPr lang="en-US">
            <a:latin typeface="+mn-lt"/>
          </a:endParaRPr>
        </a:p>
      </dgm:t>
    </dgm:pt>
    <dgm:pt modelId="{3209E963-6E29-4EA5-94AA-781816DB2E9D}">
      <dgm:prSet phldrT="[Text]" custT="1"/>
      <dgm:spPr>
        <a:noFill/>
        <a:ln>
          <a:noFill/>
        </a:ln>
      </dgm:spPr>
      <dgm:t>
        <a:bodyPr/>
        <a:lstStyle/>
        <a:p>
          <a:pPr>
            <a:lnSpc>
              <a:spcPct val="100000"/>
            </a:lnSpc>
            <a:spcBef>
              <a:spcPts val="0"/>
            </a:spcBef>
            <a:spcAft>
              <a:spcPts val="0"/>
            </a:spcAft>
          </a:pPr>
          <a:r>
            <a:rPr lang="en-GB" sz="1800" b="1" dirty="0" err="1">
              <a:solidFill>
                <a:schemeClr val="tx2">
                  <a:lumMod val="75000"/>
                </a:schemeClr>
              </a:solidFill>
              <a:latin typeface="+mn-lt"/>
            </a:rPr>
            <a:t>switchdev</a:t>
          </a:r>
          <a:endParaRPr lang="en-GB" sz="1800" b="1" dirty="0">
            <a:solidFill>
              <a:schemeClr val="tx2">
                <a:lumMod val="75000"/>
              </a:schemeClr>
            </a:solidFill>
            <a:latin typeface="+mn-lt"/>
          </a:endParaRPr>
        </a:p>
      </dgm:t>
    </dgm:pt>
    <dgm:pt modelId="{A0A3FA38-F1D0-4767-A114-80E1D27B1D92}" type="parTrans" cxnId="{39A9C139-8772-4457-8C29-B91B45B5873F}">
      <dgm:prSet/>
      <dgm:spPr/>
      <dgm:t>
        <a:bodyPr/>
        <a:lstStyle/>
        <a:p>
          <a:pPr>
            <a:lnSpc>
              <a:spcPct val="100000"/>
            </a:lnSpc>
            <a:spcBef>
              <a:spcPts val="0"/>
            </a:spcBef>
            <a:spcAft>
              <a:spcPts val="0"/>
            </a:spcAft>
          </a:pPr>
          <a:endParaRPr lang="en-US">
            <a:latin typeface="+mn-lt"/>
          </a:endParaRPr>
        </a:p>
      </dgm:t>
    </dgm:pt>
    <dgm:pt modelId="{0A9F7518-9B19-41DB-A55A-1FB28E81D168}" type="sibTrans" cxnId="{39A9C139-8772-4457-8C29-B91B45B5873F}">
      <dgm:prSet/>
      <dgm:spPr/>
      <dgm:t>
        <a:bodyPr/>
        <a:lstStyle/>
        <a:p>
          <a:pPr>
            <a:lnSpc>
              <a:spcPct val="100000"/>
            </a:lnSpc>
            <a:spcBef>
              <a:spcPts val="0"/>
            </a:spcBef>
            <a:spcAft>
              <a:spcPts val="0"/>
            </a:spcAft>
          </a:pPr>
          <a:endParaRPr lang="en-US">
            <a:latin typeface="+mn-lt"/>
          </a:endParaRPr>
        </a:p>
      </dgm:t>
    </dgm:pt>
    <dgm:pt modelId="{B1ED3B46-D7FF-4C69-9538-20880ABFD8EE}" type="pres">
      <dgm:prSet presAssocID="{32017C32-6366-4030-B0B8-344B6331AA91}" presName="Name0" presStyleCnt="0">
        <dgm:presLayoutVars>
          <dgm:chMax val="7"/>
          <dgm:chPref val="7"/>
          <dgm:dir/>
        </dgm:presLayoutVars>
      </dgm:prSet>
      <dgm:spPr/>
    </dgm:pt>
    <dgm:pt modelId="{FD4ACF21-FBAD-45AE-80A1-EE303AE3BFB7}" type="pres">
      <dgm:prSet presAssocID="{32017C32-6366-4030-B0B8-344B6331AA91}" presName="Name1" presStyleCnt="0"/>
      <dgm:spPr/>
    </dgm:pt>
    <dgm:pt modelId="{3DF93764-B369-477C-A5D6-02BE51EB8E78}" type="pres">
      <dgm:prSet presAssocID="{32017C32-6366-4030-B0B8-344B6331AA91}" presName="cycle" presStyleCnt="0"/>
      <dgm:spPr/>
    </dgm:pt>
    <dgm:pt modelId="{061F0FA0-C908-43B5-BB45-53CFC006E0F8}" type="pres">
      <dgm:prSet presAssocID="{32017C32-6366-4030-B0B8-344B6331AA91}" presName="srcNode" presStyleLbl="node1" presStyleIdx="0" presStyleCnt="5"/>
      <dgm:spPr/>
    </dgm:pt>
    <dgm:pt modelId="{87CCEC52-8AAD-423B-840C-5A31B4D966DC}" type="pres">
      <dgm:prSet presAssocID="{32017C32-6366-4030-B0B8-344B6331AA91}" presName="conn" presStyleLbl="parChTrans1D2" presStyleIdx="0" presStyleCnt="1"/>
      <dgm:spPr/>
    </dgm:pt>
    <dgm:pt modelId="{5652F34E-6C8D-44E0-AF5B-DA7C1AA7307C}" type="pres">
      <dgm:prSet presAssocID="{32017C32-6366-4030-B0B8-344B6331AA91}" presName="extraNode" presStyleLbl="node1" presStyleIdx="0" presStyleCnt="5"/>
      <dgm:spPr/>
    </dgm:pt>
    <dgm:pt modelId="{008F6B6B-2878-4886-A43E-0DD3946AB2C3}" type="pres">
      <dgm:prSet presAssocID="{32017C32-6366-4030-B0B8-344B6331AA91}" presName="dstNode" presStyleLbl="node1" presStyleIdx="0" presStyleCnt="5"/>
      <dgm:spPr/>
    </dgm:pt>
    <dgm:pt modelId="{E4B9C557-3E21-4B18-B0B5-E06722B5CBEF}" type="pres">
      <dgm:prSet presAssocID="{8516FA81-7424-4001-A4F3-DEB80A98B73C}" presName="text_1" presStyleLbl="node1" presStyleIdx="0" presStyleCnt="5" custScaleY="151398">
        <dgm:presLayoutVars>
          <dgm:bulletEnabled val="1"/>
        </dgm:presLayoutVars>
      </dgm:prSet>
      <dgm:spPr/>
    </dgm:pt>
    <dgm:pt modelId="{3A7D8B51-B684-4260-B5AA-5683F889E5E2}" type="pres">
      <dgm:prSet presAssocID="{8516FA81-7424-4001-A4F3-DEB80A98B73C}" presName="accent_1" presStyleCnt="0"/>
      <dgm:spPr/>
    </dgm:pt>
    <dgm:pt modelId="{103B8C87-085C-4338-A23C-6B8DF3FC336E}" type="pres">
      <dgm:prSet presAssocID="{8516FA81-7424-4001-A4F3-DEB80A98B73C}" presName="accentRepeatNode" presStyleLbl="solidFgAcc1" presStyleIdx="0" presStyleCnt="5" custScaleX="107340" custScaleY="107340" custLinFactNeighborX="2242" custLinFactNeighborY="1241"/>
      <dgm:spPr>
        <a:blipFill rotWithShape="0">
          <a:blip xmlns:r="http://schemas.openxmlformats.org/officeDocument/2006/relationships" r:embed="rId1"/>
          <a:srcRect/>
          <a:stretch>
            <a:fillRect/>
          </a:stretch>
        </a:blipFill>
        <a:ln>
          <a:noFill/>
        </a:ln>
      </dgm:spPr>
    </dgm:pt>
    <dgm:pt modelId="{801B835D-C566-4AE7-8189-3C1FF0F84FDB}" type="pres">
      <dgm:prSet presAssocID="{36A3864D-0292-4A56-93E7-427C976D1DB0}" presName="text_2" presStyleLbl="node1" presStyleIdx="1" presStyleCnt="5" custScaleY="151398">
        <dgm:presLayoutVars>
          <dgm:bulletEnabled val="1"/>
        </dgm:presLayoutVars>
      </dgm:prSet>
      <dgm:spPr/>
    </dgm:pt>
    <dgm:pt modelId="{2A5B9E6D-4FE9-4FF8-96F4-CCD4B6E2A5A7}" type="pres">
      <dgm:prSet presAssocID="{36A3864D-0292-4A56-93E7-427C976D1DB0}" presName="accent_2" presStyleCnt="0"/>
      <dgm:spPr/>
    </dgm:pt>
    <dgm:pt modelId="{528EF6F7-E4E7-4125-BA7A-1D42EEBEEEC3}" type="pres">
      <dgm:prSet presAssocID="{36A3864D-0292-4A56-93E7-427C976D1DB0}" presName="accentRepeatNode" presStyleLbl="solidFgAcc1" presStyleIdx="1" presStyleCnt="5" custScaleX="107340" custScaleY="107340"/>
      <dgm:spPr>
        <a:blipFill rotWithShape="0">
          <a:blip xmlns:r="http://schemas.openxmlformats.org/officeDocument/2006/relationships" r:embed="rId2">
            <a:lum bright="70000" contrast="-70000"/>
          </a:blip>
          <a:stretch>
            <a:fillRect/>
          </a:stretch>
        </a:blipFill>
        <a:ln>
          <a:noFill/>
        </a:ln>
      </dgm:spPr>
    </dgm:pt>
    <dgm:pt modelId="{7339DFE0-FC27-4B6A-9563-3E461421E7BB}" type="pres">
      <dgm:prSet presAssocID="{AAC2BF56-9F21-4B60-80EC-A46A892D2020}" presName="text_3" presStyleLbl="node1" presStyleIdx="2" presStyleCnt="5" custScaleY="151398">
        <dgm:presLayoutVars>
          <dgm:bulletEnabled val="1"/>
        </dgm:presLayoutVars>
      </dgm:prSet>
      <dgm:spPr/>
    </dgm:pt>
    <dgm:pt modelId="{51FEAD2F-4903-41E9-9805-6AA318FBE578}" type="pres">
      <dgm:prSet presAssocID="{AAC2BF56-9F21-4B60-80EC-A46A892D2020}" presName="accent_3" presStyleCnt="0"/>
      <dgm:spPr/>
    </dgm:pt>
    <dgm:pt modelId="{471D00DD-F1C6-4F60-B494-522AB6830E62}" type="pres">
      <dgm:prSet presAssocID="{AAC2BF56-9F21-4B60-80EC-A46A892D2020}" presName="accentRepeatNode" presStyleLbl="solidFgAcc1" presStyleIdx="2" presStyleCnt="5" custScaleX="107340" custScaleY="107340"/>
      <dgm:spPr>
        <a:blipFill rotWithShape="0">
          <a:blip xmlns:r="http://schemas.openxmlformats.org/officeDocument/2006/relationships" r:embed="rId3">
            <a:extLst>
              <a:ext uri="{BEBA8EAE-BF5A-486C-A8C5-ECC9F3942E4B}">
                <a14:imgProps xmlns:a14="http://schemas.microsoft.com/office/drawing/2010/main">
                  <a14:imgLayer r:embed="rId4">
                    <a14:imgEffect>
                      <a14:saturation sat="0"/>
                    </a14:imgEffect>
                  </a14:imgLayer>
                </a14:imgProps>
              </a:ext>
            </a:extLst>
          </a:blip>
          <a:stretch>
            <a:fillRect/>
          </a:stretch>
        </a:blipFill>
        <a:ln>
          <a:noFill/>
        </a:ln>
      </dgm:spPr>
    </dgm:pt>
    <dgm:pt modelId="{73F54BE6-063A-41A7-AB77-3DE1EEB6A052}" type="pres">
      <dgm:prSet presAssocID="{3209E963-6E29-4EA5-94AA-781816DB2E9D}" presName="text_4" presStyleLbl="node1" presStyleIdx="3" presStyleCnt="5" custScaleY="151398">
        <dgm:presLayoutVars>
          <dgm:bulletEnabled val="1"/>
        </dgm:presLayoutVars>
      </dgm:prSet>
      <dgm:spPr/>
    </dgm:pt>
    <dgm:pt modelId="{9DF75A07-C205-4D11-BF7A-18927EF594DA}" type="pres">
      <dgm:prSet presAssocID="{3209E963-6E29-4EA5-94AA-781816DB2E9D}" presName="accent_4" presStyleCnt="0"/>
      <dgm:spPr/>
    </dgm:pt>
    <dgm:pt modelId="{3ACD331B-D280-4816-A290-38C1C0384B3C}" type="pres">
      <dgm:prSet presAssocID="{3209E963-6E29-4EA5-94AA-781816DB2E9D}" presName="accentRepeatNode" presStyleLbl="solidFgAcc1" presStyleIdx="3" presStyleCnt="5" custScaleX="107340" custScaleY="107340"/>
      <dgm:spPr>
        <a:blipFill rotWithShape="0">
          <a:blip xmlns:r="http://schemas.openxmlformats.org/officeDocument/2006/relationships" r:embed="rId5">
            <a:extLst>
              <a:ext uri="{BEBA8EAE-BF5A-486C-A8C5-ECC9F3942E4B}">
                <a14:imgProps xmlns:a14="http://schemas.microsoft.com/office/drawing/2010/main">
                  <a14:imgLayer r:embed="rId6">
                    <a14:imgEffect>
                      <a14:saturation sat="0"/>
                    </a14:imgEffect>
                  </a14:imgLayer>
                </a14:imgProps>
              </a:ext>
            </a:extLst>
          </a:blip>
          <a:stretch>
            <a:fillRect/>
          </a:stretch>
        </a:blipFill>
        <a:ln>
          <a:noFill/>
        </a:ln>
      </dgm:spPr>
    </dgm:pt>
    <dgm:pt modelId="{653A159B-776A-4FF9-BE24-B70191D2258D}" type="pres">
      <dgm:prSet presAssocID="{B4581C6F-A131-4BF2-B9DB-CED4260814DD}" presName="text_5" presStyleLbl="node1" presStyleIdx="4" presStyleCnt="5" custScaleY="151398">
        <dgm:presLayoutVars>
          <dgm:bulletEnabled val="1"/>
        </dgm:presLayoutVars>
      </dgm:prSet>
      <dgm:spPr/>
    </dgm:pt>
    <dgm:pt modelId="{C498F830-E5E6-4C9F-8D23-35290B9CA3D2}" type="pres">
      <dgm:prSet presAssocID="{B4581C6F-A131-4BF2-B9DB-CED4260814DD}" presName="accent_5" presStyleCnt="0"/>
      <dgm:spPr/>
    </dgm:pt>
    <dgm:pt modelId="{8989F178-3089-4A52-90CD-0BBB9889E425}" type="pres">
      <dgm:prSet presAssocID="{B4581C6F-A131-4BF2-B9DB-CED4260814DD}" presName="accentRepeatNode" presStyleLbl="solidFgAcc1" presStyleIdx="4" presStyleCnt="5" custScaleX="107340" custScaleY="107340"/>
      <dgm:spPr>
        <a:blipFill rotWithShape="0">
          <a:blip xmlns:r="http://schemas.openxmlformats.org/officeDocument/2006/relationships" r:embed="rId7">
            <a:extLst>
              <a:ext uri="{BEBA8EAE-BF5A-486C-A8C5-ECC9F3942E4B}">
                <a14:imgProps xmlns:a14="http://schemas.microsoft.com/office/drawing/2010/main">
                  <a14:imgLayer r:embed="rId8">
                    <a14:imgEffect>
                      <a14:saturation sat="0"/>
                    </a14:imgEffect>
                  </a14:imgLayer>
                </a14:imgProps>
              </a:ext>
            </a:extLst>
          </a:blip>
          <a:stretch>
            <a:fillRect t="-8000" b="-8000"/>
          </a:stretch>
        </a:blipFill>
        <a:ln>
          <a:noFill/>
        </a:ln>
      </dgm:spPr>
    </dgm:pt>
  </dgm:ptLst>
  <dgm:cxnLst>
    <dgm:cxn modelId="{1D776500-C451-4DC5-9754-2874D898713C}" type="presOf" srcId="{B4581C6F-A131-4BF2-B9DB-CED4260814DD}" destId="{653A159B-776A-4FF9-BE24-B70191D2258D}" srcOrd="0" destOrd="0" presId="urn:microsoft.com/office/officeart/2008/layout/VerticalCurvedList"/>
    <dgm:cxn modelId="{E8946605-93F0-464B-9EDC-C35DDAE0EAD6}" srcId="{32017C32-6366-4030-B0B8-344B6331AA91}" destId="{B4581C6F-A131-4BF2-B9DB-CED4260814DD}" srcOrd="4" destOrd="0" parTransId="{3E8E346B-CDDD-41C7-9CD7-8F3096657566}" sibTransId="{E08A46C7-28AE-4826-907A-1A240631462E}"/>
    <dgm:cxn modelId="{93C9050F-D633-442B-BAF3-9779FF006E61}" type="presOf" srcId="{AAC2BF56-9F21-4B60-80EC-A46A892D2020}" destId="{7339DFE0-FC27-4B6A-9563-3E461421E7BB}" srcOrd="0" destOrd="0" presId="urn:microsoft.com/office/officeart/2008/layout/VerticalCurvedList"/>
    <dgm:cxn modelId="{8D928316-16B9-4E99-838B-D1C7C27F3E8A}" srcId="{32017C32-6366-4030-B0B8-344B6331AA91}" destId="{AAC2BF56-9F21-4B60-80EC-A46A892D2020}" srcOrd="2" destOrd="0" parTransId="{B33A1167-899C-403E-B801-73721972C502}" sibTransId="{31F645FC-24B2-4D25-A23B-938DF644AB52}"/>
    <dgm:cxn modelId="{9272592B-4D79-4C7D-BC7C-C6B231DEFCC9}" type="presOf" srcId="{3209E963-6E29-4EA5-94AA-781816DB2E9D}" destId="{73F54BE6-063A-41A7-AB77-3DE1EEB6A052}" srcOrd="0" destOrd="0" presId="urn:microsoft.com/office/officeart/2008/layout/VerticalCurvedList"/>
    <dgm:cxn modelId="{1347CD32-D07C-45E3-87B8-99EADB1767B4}" srcId="{32017C32-6366-4030-B0B8-344B6331AA91}" destId="{8516FA81-7424-4001-A4F3-DEB80A98B73C}" srcOrd="0" destOrd="0" parTransId="{1AA1A8C4-0E6B-4DA2-8613-C127AEF7D00D}" sibTransId="{034F0356-574A-463A-9C63-C6A82C95FAA2}"/>
    <dgm:cxn modelId="{39A9C139-8772-4457-8C29-B91B45B5873F}" srcId="{32017C32-6366-4030-B0B8-344B6331AA91}" destId="{3209E963-6E29-4EA5-94AA-781816DB2E9D}" srcOrd="3" destOrd="0" parTransId="{A0A3FA38-F1D0-4767-A114-80E1D27B1D92}" sibTransId="{0A9F7518-9B19-41DB-A55A-1FB28E81D168}"/>
    <dgm:cxn modelId="{C597F071-F0B9-4B26-BF18-0C6FE159C1F4}" type="presOf" srcId="{32017C32-6366-4030-B0B8-344B6331AA91}" destId="{B1ED3B46-D7FF-4C69-9538-20880ABFD8EE}" srcOrd="0" destOrd="0" presId="urn:microsoft.com/office/officeart/2008/layout/VerticalCurvedList"/>
    <dgm:cxn modelId="{00596175-85B3-4A10-B415-5C36C0B43F52}" type="presOf" srcId="{034F0356-574A-463A-9C63-C6A82C95FAA2}" destId="{87CCEC52-8AAD-423B-840C-5A31B4D966DC}" srcOrd="0" destOrd="0" presId="urn:microsoft.com/office/officeart/2008/layout/VerticalCurvedList"/>
    <dgm:cxn modelId="{7CB28B8F-4EAD-47A6-A5FC-5D8854C8158C}" type="presOf" srcId="{8516FA81-7424-4001-A4F3-DEB80A98B73C}" destId="{E4B9C557-3E21-4B18-B0B5-E06722B5CBEF}" srcOrd="0" destOrd="0" presId="urn:microsoft.com/office/officeart/2008/layout/VerticalCurvedList"/>
    <dgm:cxn modelId="{ABB033C9-F65F-4C51-8278-BDDD3ECBD8D5}" type="presOf" srcId="{36A3864D-0292-4A56-93E7-427C976D1DB0}" destId="{801B835D-C566-4AE7-8189-3C1FF0F84FDB}" srcOrd="0" destOrd="0" presId="urn:microsoft.com/office/officeart/2008/layout/VerticalCurvedList"/>
    <dgm:cxn modelId="{49D3B1D2-547B-4A36-A550-83917D885096}" srcId="{32017C32-6366-4030-B0B8-344B6331AA91}" destId="{36A3864D-0292-4A56-93E7-427C976D1DB0}" srcOrd="1" destOrd="0" parTransId="{4630DF2D-3553-4140-915E-8CECCF894F20}" sibTransId="{272A5CEF-3E00-4D4E-AEB8-C843EFCF4706}"/>
    <dgm:cxn modelId="{429D9A72-734A-4E6B-AC67-0202A029A5DC}" type="presParOf" srcId="{B1ED3B46-D7FF-4C69-9538-20880ABFD8EE}" destId="{FD4ACF21-FBAD-45AE-80A1-EE303AE3BFB7}" srcOrd="0" destOrd="0" presId="urn:microsoft.com/office/officeart/2008/layout/VerticalCurvedList"/>
    <dgm:cxn modelId="{32370F39-378F-4785-AB43-6F7E3BE8238A}" type="presParOf" srcId="{FD4ACF21-FBAD-45AE-80A1-EE303AE3BFB7}" destId="{3DF93764-B369-477C-A5D6-02BE51EB8E78}" srcOrd="0" destOrd="0" presId="urn:microsoft.com/office/officeart/2008/layout/VerticalCurvedList"/>
    <dgm:cxn modelId="{A75720C2-B9AA-4FDE-8C39-D1DB28FBFE7C}" type="presParOf" srcId="{3DF93764-B369-477C-A5D6-02BE51EB8E78}" destId="{061F0FA0-C908-43B5-BB45-53CFC006E0F8}" srcOrd="0" destOrd="0" presId="urn:microsoft.com/office/officeart/2008/layout/VerticalCurvedList"/>
    <dgm:cxn modelId="{6126E497-7223-46F9-8836-7CB09713A56F}" type="presParOf" srcId="{3DF93764-B369-477C-A5D6-02BE51EB8E78}" destId="{87CCEC52-8AAD-423B-840C-5A31B4D966DC}" srcOrd="1" destOrd="0" presId="urn:microsoft.com/office/officeart/2008/layout/VerticalCurvedList"/>
    <dgm:cxn modelId="{7E64187C-C530-4274-92D3-1EE4740CABDC}" type="presParOf" srcId="{3DF93764-B369-477C-A5D6-02BE51EB8E78}" destId="{5652F34E-6C8D-44E0-AF5B-DA7C1AA7307C}" srcOrd="2" destOrd="0" presId="urn:microsoft.com/office/officeart/2008/layout/VerticalCurvedList"/>
    <dgm:cxn modelId="{574038D6-DD9A-4171-AEB2-EAC6D03D69B6}" type="presParOf" srcId="{3DF93764-B369-477C-A5D6-02BE51EB8E78}" destId="{008F6B6B-2878-4886-A43E-0DD3946AB2C3}" srcOrd="3" destOrd="0" presId="urn:microsoft.com/office/officeart/2008/layout/VerticalCurvedList"/>
    <dgm:cxn modelId="{3A10956F-4519-47CD-BF57-A6CB1135AB6B}" type="presParOf" srcId="{FD4ACF21-FBAD-45AE-80A1-EE303AE3BFB7}" destId="{E4B9C557-3E21-4B18-B0B5-E06722B5CBEF}" srcOrd="1" destOrd="0" presId="urn:microsoft.com/office/officeart/2008/layout/VerticalCurvedList"/>
    <dgm:cxn modelId="{DD06749C-3D31-4D42-A956-35FB75951ECA}" type="presParOf" srcId="{FD4ACF21-FBAD-45AE-80A1-EE303AE3BFB7}" destId="{3A7D8B51-B684-4260-B5AA-5683F889E5E2}" srcOrd="2" destOrd="0" presId="urn:microsoft.com/office/officeart/2008/layout/VerticalCurvedList"/>
    <dgm:cxn modelId="{08CFCBDB-D045-40D7-A7ED-B38180251207}" type="presParOf" srcId="{3A7D8B51-B684-4260-B5AA-5683F889E5E2}" destId="{103B8C87-085C-4338-A23C-6B8DF3FC336E}" srcOrd="0" destOrd="0" presId="urn:microsoft.com/office/officeart/2008/layout/VerticalCurvedList"/>
    <dgm:cxn modelId="{5686C43B-F806-4770-B2DC-1F8432867BC8}" type="presParOf" srcId="{FD4ACF21-FBAD-45AE-80A1-EE303AE3BFB7}" destId="{801B835D-C566-4AE7-8189-3C1FF0F84FDB}" srcOrd="3" destOrd="0" presId="urn:microsoft.com/office/officeart/2008/layout/VerticalCurvedList"/>
    <dgm:cxn modelId="{A474AB9C-FEFC-4DA4-97B4-6FA8E69F73EB}" type="presParOf" srcId="{FD4ACF21-FBAD-45AE-80A1-EE303AE3BFB7}" destId="{2A5B9E6D-4FE9-4FF8-96F4-CCD4B6E2A5A7}" srcOrd="4" destOrd="0" presId="urn:microsoft.com/office/officeart/2008/layout/VerticalCurvedList"/>
    <dgm:cxn modelId="{7B0FF217-AFF2-470E-B684-E7F7F21370AF}" type="presParOf" srcId="{2A5B9E6D-4FE9-4FF8-96F4-CCD4B6E2A5A7}" destId="{528EF6F7-E4E7-4125-BA7A-1D42EEBEEEC3}" srcOrd="0" destOrd="0" presId="urn:microsoft.com/office/officeart/2008/layout/VerticalCurvedList"/>
    <dgm:cxn modelId="{E882BB72-8D42-4806-B2E6-D105E42F2289}" type="presParOf" srcId="{FD4ACF21-FBAD-45AE-80A1-EE303AE3BFB7}" destId="{7339DFE0-FC27-4B6A-9563-3E461421E7BB}" srcOrd="5" destOrd="0" presId="urn:microsoft.com/office/officeart/2008/layout/VerticalCurvedList"/>
    <dgm:cxn modelId="{3A513647-A770-48FA-B9B0-4AEFD6EA998F}" type="presParOf" srcId="{FD4ACF21-FBAD-45AE-80A1-EE303AE3BFB7}" destId="{51FEAD2F-4903-41E9-9805-6AA318FBE578}" srcOrd="6" destOrd="0" presId="urn:microsoft.com/office/officeart/2008/layout/VerticalCurvedList"/>
    <dgm:cxn modelId="{3E733193-CCB7-4D47-AE59-8BD755C8CF63}" type="presParOf" srcId="{51FEAD2F-4903-41E9-9805-6AA318FBE578}" destId="{471D00DD-F1C6-4F60-B494-522AB6830E62}" srcOrd="0" destOrd="0" presId="urn:microsoft.com/office/officeart/2008/layout/VerticalCurvedList"/>
    <dgm:cxn modelId="{94776F23-83A3-4D30-BD70-5EE606CA7247}" type="presParOf" srcId="{FD4ACF21-FBAD-45AE-80A1-EE303AE3BFB7}" destId="{73F54BE6-063A-41A7-AB77-3DE1EEB6A052}" srcOrd="7" destOrd="0" presId="urn:microsoft.com/office/officeart/2008/layout/VerticalCurvedList"/>
    <dgm:cxn modelId="{FCB7B7DA-CB82-4EDB-AE87-56B5585D1F6C}" type="presParOf" srcId="{FD4ACF21-FBAD-45AE-80A1-EE303AE3BFB7}" destId="{9DF75A07-C205-4D11-BF7A-18927EF594DA}" srcOrd="8" destOrd="0" presId="urn:microsoft.com/office/officeart/2008/layout/VerticalCurvedList"/>
    <dgm:cxn modelId="{8FCE86B3-D85F-4242-9A95-00EE8BF0F4F8}" type="presParOf" srcId="{9DF75A07-C205-4D11-BF7A-18927EF594DA}" destId="{3ACD331B-D280-4816-A290-38C1C0384B3C}" srcOrd="0" destOrd="0" presId="urn:microsoft.com/office/officeart/2008/layout/VerticalCurvedList"/>
    <dgm:cxn modelId="{1664F975-6162-4368-99F7-97F656524167}" type="presParOf" srcId="{FD4ACF21-FBAD-45AE-80A1-EE303AE3BFB7}" destId="{653A159B-776A-4FF9-BE24-B70191D2258D}" srcOrd="9" destOrd="0" presId="urn:microsoft.com/office/officeart/2008/layout/VerticalCurvedList"/>
    <dgm:cxn modelId="{11D99D13-0B0F-4763-961D-FDA599251BEE}" type="presParOf" srcId="{FD4ACF21-FBAD-45AE-80A1-EE303AE3BFB7}" destId="{C498F830-E5E6-4C9F-8D23-35290B9CA3D2}" srcOrd="10" destOrd="0" presId="urn:microsoft.com/office/officeart/2008/layout/VerticalCurvedList"/>
    <dgm:cxn modelId="{384EED7D-8A70-4035-90D8-4E8390821289}" type="presParOf" srcId="{C498F830-E5E6-4C9F-8D23-35290B9CA3D2}" destId="{8989F178-3089-4A52-90CD-0BBB9889E425}"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017C32-6366-4030-B0B8-344B6331AA9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8516FA81-7424-4001-A4F3-DEB80A98B73C}">
      <dgm:prSet phldrT="[Text]" custT="1"/>
      <dgm:spPr>
        <a:noFill/>
        <a:ln>
          <a:noFill/>
        </a:ln>
      </dgm:spPr>
      <dgm:t>
        <a:bodyPr/>
        <a:lstStyle/>
        <a:p>
          <a:pPr>
            <a:lnSpc>
              <a:spcPct val="100000"/>
            </a:lnSpc>
            <a:spcBef>
              <a:spcPts val="0"/>
            </a:spcBef>
            <a:spcAft>
              <a:spcPts val="0"/>
            </a:spcAft>
          </a:pPr>
          <a:r>
            <a:rPr lang="en-GB" sz="1800" b="1" dirty="0">
              <a:solidFill>
                <a:schemeClr val="tx2">
                  <a:lumMod val="75000"/>
                </a:schemeClr>
              </a:solidFill>
              <a:latin typeface="+mn-lt"/>
            </a:rPr>
            <a:t>ONIE</a:t>
          </a:r>
        </a:p>
      </dgm:t>
    </dgm:pt>
    <dgm:pt modelId="{1AA1A8C4-0E6B-4DA2-8613-C127AEF7D00D}" type="parTrans" cxnId="{1347CD32-D07C-45E3-87B8-99EADB1767B4}">
      <dgm:prSet/>
      <dgm:spPr/>
      <dgm:t>
        <a:bodyPr/>
        <a:lstStyle/>
        <a:p>
          <a:pPr>
            <a:lnSpc>
              <a:spcPct val="100000"/>
            </a:lnSpc>
            <a:spcBef>
              <a:spcPts val="0"/>
            </a:spcBef>
            <a:spcAft>
              <a:spcPts val="0"/>
            </a:spcAft>
          </a:pPr>
          <a:endParaRPr lang="en-US">
            <a:latin typeface="+mn-lt"/>
          </a:endParaRPr>
        </a:p>
      </dgm:t>
    </dgm:pt>
    <dgm:pt modelId="{034F0356-574A-463A-9C63-C6A82C95FAA2}" type="sibTrans" cxnId="{1347CD32-D07C-45E3-87B8-99EADB1767B4}">
      <dgm:prSet/>
      <dgm:spPr>
        <a:ln>
          <a:solidFill>
            <a:srgbClr val="8F8F8F"/>
          </a:solidFill>
        </a:ln>
      </dgm:spPr>
      <dgm:t>
        <a:bodyPr/>
        <a:lstStyle/>
        <a:p>
          <a:pPr>
            <a:lnSpc>
              <a:spcPct val="100000"/>
            </a:lnSpc>
            <a:spcBef>
              <a:spcPts val="0"/>
            </a:spcBef>
            <a:spcAft>
              <a:spcPts val="0"/>
            </a:spcAft>
          </a:pPr>
          <a:endParaRPr lang="en-US">
            <a:latin typeface="+mn-lt"/>
          </a:endParaRPr>
        </a:p>
      </dgm:t>
    </dgm:pt>
    <dgm:pt modelId="{36A3864D-0292-4A56-93E7-427C976D1DB0}">
      <dgm:prSet phldrT="[Text]" custT="1"/>
      <dgm:spPr>
        <a:noFill/>
        <a:ln>
          <a:noFill/>
        </a:ln>
      </dgm:spPr>
      <dgm:t>
        <a:bodyPr/>
        <a:lstStyle/>
        <a:p>
          <a:pPr>
            <a:lnSpc>
              <a:spcPct val="100000"/>
            </a:lnSpc>
            <a:spcBef>
              <a:spcPts val="0"/>
            </a:spcBef>
            <a:spcAft>
              <a:spcPts val="0"/>
            </a:spcAft>
          </a:pPr>
          <a:r>
            <a:rPr lang="en-US" sz="1800" b="1" dirty="0">
              <a:solidFill>
                <a:schemeClr val="bg2"/>
              </a:solidFill>
              <a:latin typeface="+mn-lt"/>
            </a:rPr>
            <a:t>ONL</a:t>
          </a:r>
        </a:p>
      </dgm:t>
    </dgm:pt>
    <dgm:pt modelId="{4630DF2D-3553-4140-915E-8CECCF894F20}" type="parTrans" cxnId="{49D3B1D2-547B-4A36-A550-83917D885096}">
      <dgm:prSet/>
      <dgm:spPr/>
      <dgm:t>
        <a:bodyPr/>
        <a:lstStyle/>
        <a:p>
          <a:pPr>
            <a:lnSpc>
              <a:spcPct val="100000"/>
            </a:lnSpc>
            <a:spcBef>
              <a:spcPts val="0"/>
            </a:spcBef>
            <a:spcAft>
              <a:spcPts val="0"/>
            </a:spcAft>
          </a:pPr>
          <a:endParaRPr lang="en-US">
            <a:latin typeface="+mn-lt"/>
          </a:endParaRPr>
        </a:p>
      </dgm:t>
    </dgm:pt>
    <dgm:pt modelId="{272A5CEF-3E00-4D4E-AEB8-C843EFCF4706}" type="sibTrans" cxnId="{49D3B1D2-547B-4A36-A550-83917D885096}">
      <dgm:prSet/>
      <dgm:spPr/>
      <dgm:t>
        <a:bodyPr/>
        <a:lstStyle/>
        <a:p>
          <a:pPr>
            <a:lnSpc>
              <a:spcPct val="100000"/>
            </a:lnSpc>
            <a:spcBef>
              <a:spcPts val="0"/>
            </a:spcBef>
            <a:spcAft>
              <a:spcPts val="0"/>
            </a:spcAft>
          </a:pPr>
          <a:endParaRPr lang="en-US">
            <a:latin typeface="+mn-lt"/>
          </a:endParaRPr>
        </a:p>
      </dgm:t>
    </dgm:pt>
    <dgm:pt modelId="{AAC2BF56-9F21-4B60-80EC-A46A892D2020}">
      <dgm:prSet phldrT="[Text]" custT="1"/>
      <dgm:spPr>
        <a:noFill/>
        <a:ln>
          <a:noFill/>
        </a:ln>
      </dgm:spPr>
      <dgm:t>
        <a:bodyPr/>
        <a:lstStyle/>
        <a:p>
          <a:pPr>
            <a:lnSpc>
              <a:spcPct val="100000"/>
            </a:lnSpc>
            <a:spcBef>
              <a:spcPts val="0"/>
            </a:spcBef>
            <a:spcAft>
              <a:spcPts val="0"/>
            </a:spcAft>
          </a:pPr>
          <a:r>
            <a:rPr lang="en-GB" sz="1800" b="1" dirty="0">
              <a:solidFill>
                <a:schemeClr val="tx2">
                  <a:lumMod val="75000"/>
                </a:schemeClr>
              </a:solidFill>
              <a:latin typeface="+mn-lt"/>
            </a:rPr>
            <a:t>SAI</a:t>
          </a:r>
        </a:p>
      </dgm:t>
    </dgm:pt>
    <dgm:pt modelId="{B33A1167-899C-403E-B801-73721972C502}" type="parTrans" cxnId="{8D928316-16B9-4E99-838B-D1C7C27F3E8A}">
      <dgm:prSet/>
      <dgm:spPr/>
      <dgm:t>
        <a:bodyPr/>
        <a:lstStyle/>
        <a:p>
          <a:pPr>
            <a:lnSpc>
              <a:spcPct val="100000"/>
            </a:lnSpc>
            <a:spcBef>
              <a:spcPts val="0"/>
            </a:spcBef>
            <a:spcAft>
              <a:spcPts val="0"/>
            </a:spcAft>
          </a:pPr>
          <a:endParaRPr lang="en-US">
            <a:latin typeface="+mn-lt"/>
          </a:endParaRPr>
        </a:p>
      </dgm:t>
    </dgm:pt>
    <dgm:pt modelId="{31F645FC-24B2-4D25-A23B-938DF644AB52}" type="sibTrans" cxnId="{8D928316-16B9-4E99-838B-D1C7C27F3E8A}">
      <dgm:prSet/>
      <dgm:spPr/>
      <dgm:t>
        <a:bodyPr/>
        <a:lstStyle/>
        <a:p>
          <a:pPr>
            <a:lnSpc>
              <a:spcPct val="100000"/>
            </a:lnSpc>
            <a:spcBef>
              <a:spcPts val="0"/>
            </a:spcBef>
            <a:spcAft>
              <a:spcPts val="0"/>
            </a:spcAft>
          </a:pPr>
          <a:endParaRPr lang="en-US">
            <a:latin typeface="+mn-lt"/>
          </a:endParaRPr>
        </a:p>
      </dgm:t>
    </dgm:pt>
    <dgm:pt modelId="{B4581C6F-A131-4BF2-B9DB-CED4260814DD}">
      <dgm:prSet phldrT="[Text]" custT="1"/>
      <dgm:spPr>
        <a:noFill/>
        <a:ln>
          <a:noFill/>
        </a:ln>
      </dgm:spPr>
      <dgm:t>
        <a:bodyPr/>
        <a:lstStyle/>
        <a:p>
          <a:pPr>
            <a:lnSpc>
              <a:spcPct val="100000"/>
            </a:lnSpc>
            <a:spcBef>
              <a:spcPts val="0"/>
            </a:spcBef>
            <a:spcAft>
              <a:spcPts val="0"/>
            </a:spcAft>
          </a:pPr>
          <a:r>
            <a:rPr lang="en-GB" sz="1800" b="1" dirty="0" err="1">
              <a:solidFill>
                <a:schemeClr val="tx2">
                  <a:lumMod val="75000"/>
                </a:schemeClr>
              </a:solidFill>
              <a:latin typeface="+mn-lt"/>
            </a:rPr>
            <a:t>OpenConfig</a:t>
          </a:r>
          <a:endParaRPr lang="en-GB" sz="1800" b="1" dirty="0">
            <a:solidFill>
              <a:schemeClr val="tx2">
                <a:lumMod val="75000"/>
              </a:schemeClr>
            </a:solidFill>
            <a:latin typeface="+mn-lt"/>
          </a:endParaRPr>
        </a:p>
      </dgm:t>
    </dgm:pt>
    <dgm:pt modelId="{3E8E346B-CDDD-41C7-9CD7-8F3096657566}" type="parTrans" cxnId="{E8946605-93F0-464B-9EDC-C35DDAE0EAD6}">
      <dgm:prSet/>
      <dgm:spPr/>
      <dgm:t>
        <a:bodyPr/>
        <a:lstStyle/>
        <a:p>
          <a:pPr>
            <a:lnSpc>
              <a:spcPct val="100000"/>
            </a:lnSpc>
            <a:spcBef>
              <a:spcPts val="0"/>
            </a:spcBef>
            <a:spcAft>
              <a:spcPts val="0"/>
            </a:spcAft>
          </a:pPr>
          <a:endParaRPr lang="en-US">
            <a:latin typeface="+mn-lt"/>
          </a:endParaRPr>
        </a:p>
      </dgm:t>
    </dgm:pt>
    <dgm:pt modelId="{E08A46C7-28AE-4826-907A-1A240631462E}" type="sibTrans" cxnId="{E8946605-93F0-464B-9EDC-C35DDAE0EAD6}">
      <dgm:prSet/>
      <dgm:spPr/>
      <dgm:t>
        <a:bodyPr/>
        <a:lstStyle/>
        <a:p>
          <a:pPr>
            <a:lnSpc>
              <a:spcPct val="100000"/>
            </a:lnSpc>
            <a:spcBef>
              <a:spcPts val="0"/>
            </a:spcBef>
            <a:spcAft>
              <a:spcPts val="0"/>
            </a:spcAft>
          </a:pPr>
          <a:endParaRPr lang="en-US">
            <a:latin typeface="+mn-lt"/>
          </a:endParaRPr>
        </a:p>
      </dgm:t>
    </dgm:pt>
    <dgm:pt modelId="{3209E963-6E29-4EA5-94AA-781816DB2E9D}">
      <dgm:prSet phldrT="[Text]" custT="1"/>
      <dgm:spPr>
        <a:noFill/>
        <a:ln>
          <a:noFill/>
        </a:ln>
      </dgm:spPr>
      <dgm:t>
        <a:bodyPr/>
        <a:lstStyle/>
        <a:p>
          <a:pPr>
            <a:lnSpc>
              <a:spcPct val="100000"/>
            </a:lnSpc>
            <a:spcBef>
              <a:spcPts val="0"/>
            </a:spcBef>
            <a:spcAft>
              <a:spcPts val="0"/>
            </a:spcAft>
          </a:pPr>
          <a:r>
            <a:rPr lang="en-GB" sz="1800" b="1" dirty="0" err="1">
              <a:solidFill>
                <a:schemeClr val="tx2">
                  <a:lumMod val="75000"/>
                </a:schemeClr>
              </a:solidFill>
              <a:latin typeface="+mn-lt"/>
            </a:rPr>
            <a:t>Switchdev</a:t>
          </a:r>
          <a:endParaRPr lang="en-GB" sz="1800" b="1" dirty="0">
            <a:solidFill>
              <a:schemeClr val="tx2">
                <a:lumMod val="75000"/>
              </a:schemeClr>
            </a:solidFill>
            <a:latin typeface="+mn-lt"/>
          </a:endParaRPr>
        </a:p>
      </dgm:t>
    </dgm:pt>
    <dgm:pt modelId="{A0A3FA38-F1D0-4767-A114-80E1D27B1D92}" type="parTrans" cxnId="{39A9C139-8772-4457-8C29-B91B45B5873F}">
      <dgm:prSet/>
      <dgm:spPr/>
      <dgm:t>
        <a:bodyPr/>
        <a:lstStyle/>
        <a:p>
          <a:pPr>
            <a:lnSpc>
              <a:spcPct val="100000"/>
            </a:lnSpc>
            <a:spcBef>
              <a:spcPts val="0"/>
            </a:spcBef>
            <a:spcAft>
              <a:spcPts val="0"/>
            </a:spcAft>
          </a:pPr>
          <a:endParaRPr lang="en-US">
            <a:latin typeface="+mn-lt"/>
          </a:endParaRPr>
        </a:p>
      </dgm:t>
    </dgm:pt>
    <dgm:pt modelId="{0A9F7518-9B19-41DB-A55A-1FB28E81D168}" type="sibTrans" cxnId="{39A9C139-8772-4457-8C29-B91B45B5873F}">
      <dgm:prSet/>
      <dgm:spPr/>
      <dgm:t>
        <a:bodyPr/>
        <a:lstStyle/>
        <a:p>
          <a:pPr>
            <a:lnSpc>
              <a:spcPct val="100000"/>
            </a:lnSpc>
            <a:spcBef>
              <a:spcPts val="0"/>
            </a:spcBef>
            <a:spcAft>
              <a:spcPts val="0"/>
            </a:spcAft>
          </a:pPr>
          <a:endParaRPr lang="en-US">
            <a:latin typeface="+mn-lt"/>
          </a:endParaRPr>
        </a:p>
      </dgm:t>
    </dgm:pt>
    <dgm:pt modelId="{B1ED3B46-D7FF-4C69-9538-20880ABFD8EE}" type="pres">
      <dgm:prSet presAssocID="{32017C32-6366-4030-B0B8-344B6331AA91}" presName="Name0" presStyleCnt="0">
        <dgm:presLayoutVars>
          <dgm:chMax val="7"/>
          <dgm:chPref val="7"/>
          <dgm:dir/>
        </dgm:presLayoutVars>
      </dgm:prSet>
      <dgm:spPr/>
    </dgm:pt>
    <dgm:pt modelId="{FD4ACF21-FBAD-45AE-80A1-EE303AE3BFB7}" type="pres">
      <dgm:prSet presAssocID="{32017C32-6366-4030-B0B8-344B6331AA91}" presName="Name1" presStyleCnt="0"/>
      <dgm:spPr/>
    </dgm:pt>
    <dgm:pt modelId="{3DF93764-B369-477C-A5D6-02BE51EB8E78}" type="pres">
      <dgm:prSet presAssocID="{32017C32-6366-4030-B0B8-344B6331AA91}" presName="cycle" presStyleCnt="0"/>
      <dgm:spPr/>
    </dgm:pt>
    <dgm:pt modelId="{061F0FA0-C908-43B5-BB45-53CFC006E0F8}" type="pres">
      <dgm:prSet presAssocID="{32017C32-6366-4030-B0B8-344B6331AA91}" presName="srcNode" presStyleLbl="node1" presStyleIdx="0" presStyleCnt="5"/>
      <dgm:spPr/>
    </dgm:pt>
    <dgm:pt modelId="{87CCEC52-8AAD-423B-840C-5A31B4D966DC}" type="pres">
      <dgm:prSet presAssocID="{32017C32-6366-4030-B0B8-344B6331AA91}" presName="conn" presStyleLbl="parChTrans1D2" presStyleIdx="0" presStyleCnt="1"/>
      <dgm:spPr/>
    </dgm:pt>
    <dgm:pt modelId="{5652F34E-6C8D-44E0-AF5B-DA7C1AA7307C}" type="pres">
      <dgm:prSet presAssocID="{32017C32-6366-4030-B0B8-344B6331AA91}" presName="extraNode" presStyleLbl="node1" presStyleIdx="0" presStyleCnt="5"/>
      <dgm:spPr/>
    </dgm:pt>
    <dgm:pt modelId="{008F6B6B-2878-4886-A43E-0DD3946AB2C3}" type="pres">
      <dgm:prSet presAssocID="{32017C32-6366-4030-B0B8-344B6331AA91}" presName="dstNode" presStyleLbl="node1" presStyleIdx="0" presStyleCnt="5"/>
      <dgm:spPr/>
    </dgm:pt>
    <dgm:pt modelId="{E4B9C557-3E21-4B18-B0B5-E06722B5CBEF}" type="pres">
      <dgm:prSet presAssocID="{8516FA81-7424-4001-A4F3-DEB80A98B73C}" presName="text_1" presStyleLbl="node1" presStyleIdx="0" presStyleCnt="5" custScaleY="151398">
        <dgm:presLayoutVars>
          <dgm:bulletEnabled val="1"/>
        </dgm:presLayoutVars>
      </dgm:prSet>
      <dgm:spPr/>
    </dgm:pt>
    <dgm:pt modelId="{3A7D8B51-B684-4260-B5AA-5683F889E5E2}" type="pres">
      <dgm:prSet presAssocID="{8516FA81-7424-4001-A4F3-DEB80A98B73C}" presName="accent_1" presStyleCnt="0"/>
      <dgm:spPr/>
    </dgm:pt>
    <dgm:pt modelId="{103B8C87-085C-4338-A23C-6B8DF3FC336E}" type="pres">
      <dgm:prSet presAssocID="{8516FA81-7424-4001-A4F3-DEB80A98B73C}" presName="accentRepeatNode" presStyleLbl="solidFgAcc1" presStyleIdx="0" presStyleCnt="5" custScaleX="107340" custScaleY="107340"/>
      <dgm:spPr>
        <a:blipFill rotWithShape="0">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dgm:spPr>
    </dgm:pt>
    <dgm:pt modelId="{801B835D-C566-4AE7-8189-3C1FF0F84FDB}" type="pres">
      <dgm:prSet presAssocID="{36A3864D-0292-4A56-93E7-427C976D1DB0}" presName="text_2" presStyleLbl="node1" presStyleIdx="1" presStyleCnt="5" custScaleY="151398">
        <dgm:presLayoutVars>
          <dgm:bulletEnabled val="1"/>
        </dgm:presLayoutVars>
      </dgm:prSet>
      <dgm:spPr/>
    </dgm:pt>
    <dgm:pt modelId="{2A5B9E6D-4FE9-4FF8-96F4-CCD4B6E2A5A7}" type="pres">
      <dgm:prSet presAssocID="{36A3864D-0292-4A56-93E7-427C976D1DB0}" presName="accent_2" presStyleCnt="0"/>
      <dgm:spPr/>
    </dgm:pt>
    <dgm:pt modelId="{528EF6F7-E4E7-4125-BA7A-1D42EEBEEEC3}" type="pres">
      <dgm:prSet presAssocID="{36A3864D-0292-4A56-93E7-427C976D1DB0}" presName="accentRepeatNode" presStyleLbl="solidFgAcc1" presStyleIdx="1" presStyleCnt="5" custScaleX="107340" custScaleY="107340"/>
      <dgm:spPr>
        <a:blipFill rotWithShape="0">
          <a:blip xmlns:r="http://schemas.openxmlformats.org/officeDocument/2006/relationships" r:embed="rId3"/>
          <a:stretch>
            <a:fillRect t="-8000" b="-8000"/>
          </a:stretch>
        </a:blipFill>
        <a:ln>
          <a:noFill/>
        </a:ln>
      </dgm:spPr>
    </dgm:pt>
    <dgm:pt modelId="{7339DFE0-FC27-4B6A-9563-3E461421E7BB}" type="pres">
      <dgm:prSet presAssocID="{AAC2BF56-9F21-4B60-80EC-A46A892D2020}" presName="text_3" presStyleLbl="node1" presStyleIdx="2" presStyleCnt="5" custScaleY="151398">
        <dgm:presLayoutVars>
          <dgm:bulletEnabled val="1"/>
        </dgm:presLayoutVars>
      </dgm:prSet>
      <dgm:spPr/>
    </dgm:pt>
    <dgm:pt modelId="{51FEAD2F-4903-41E9-9805-6AA318FBE578}" type="pres">
      <dgm:prSet presAssocID="{AAC2BF56-9F21-4B60-80EC-A46A892D2020}" presName="accent_3" presStyleCnt="0"/>
      <dgm:spPr/>
    </dgm:pt>
    <dgm:pt modelId="{471D00DD-F1C6-4F60-B494-522AB6830E62}" type="pres">
      <dgm:prSet presAssocID="{AAC2BF56-9F21-4B60-80EC-A46A892D2020}" presName="accentRepeatNode" presStyleLbl="solidFgAcc1" presStyleIdx="2" presStyleCnt="5" custScaleX="107340" custScaleY="107340"/>
      <dgm:spPr>
        <a:blipFill rotWithShape="0">
          <a:blip xmlns:r="http://schemas.openxmlformats.org/officeDocument/2006/relationships" r:embed="rId4">
            <a:extLst>
              <a:ext uri="{BEBA8EAE-BF5A-486C-A8C5-ECC9F3942E4B}">
                <a14:imgProps xmlns:a14="http://schemas.microsoft.com/office/drawing/2010/main">
                  <a14:imgLayer r:embed="rId5">
                    <a14:imgEffect>
                      <a14:saturation sat="0"/>
                    </a14:imgEffect>
                  </a14:imgLayer>
                </a14:imgProps>
              </a:ext>
            </a:extLst>
          </a:blip>
          <a:stretch>
            <a:fillRect/>
          </a:stretch>
        </a:blipFill>
        <a:ln>
          <a:noFill/>
        </a:ln>
      </dgm:spPr>
    </dgm:pt>
    <dgm:pt modelId="{73F54BE6-063A-41A7-AB77-3DE1EEB6A052}" type="pres">
      <dgm:prSet presAssocID="{3209E963-6E29-4EA5-94AA-781816DB2E9D}" presName="text_4" presStyleLbl="node1" presStyleIdx="3" presStyleCnt="5" custScaleY="151398">
        <dgm:presLayoutVars>
          <dgm:bulletEnabled val="1"/>
        </dgm:presLayoutVars>
      </dgm:prSet>
      <dgm:spPr/>
    </dgm:pt>
    <dgm:pt modelId="{9DF75A07-C205-4D11-BF7A-18927EF594DA}" type="pres">
      <dgm:prSet presAssocID="{3209E963-6E29-4EA5-94AA-781816DB2E9D}" presName="accent_4" presStyleCnt="0"/>
      <dgm:spPr/>
    </dgm:pt>
    <dgm:pt modelId="{3ACD331B-D280-4816-A290-38C1C0384B3C}" type="pres">
      <dgm:prSet presAssocID="{3209E963-6E29-4EA5-94AA-781816DB2E9D}" presName="accentRepeatNode" presStyleLbl="solidFgAcc1" presStyleIdx="3" presStyleCnt="5" custScaleX="107340" custScaleY="107340"/>
      <dgm:spPr>
        <a:blipFill rotWithShape="0">
          <a:blip xmlns:r="http://schemas.openxmlformats.org/officeDocument/2006/relationships" r:embed="rId6">
            <a:extLst>
              <a:ext uri="{BEBA8EAE-BF5A-486C-A8C5-ECC9F3942E4B}">
                <a14:imgProps xmlns:a14="http://schemas.microsoft.com/office/drawing/2010/main">
                  <a14:imgLayer r:embed="rId7">
                    <a14:imgEffect>
                      <a14:saturation sat="0"/>
                    </a14:imgEffect>
                  </a14:imgLayer>
                </a14:imgProps>
              </a:ext>
            </a:extLst>
          </a:blip>
          <a:stretch>
            <a:fillRect/>
          </a:stretch>
        </a:blipFill>
        <a:ln>
          <a:noFill/>
        </a:ln>
      </dgm:spPr>
    </dgm:pt>
    <dgm:pt modelId="{653A159B-776A-4FF9-BE24-B70191D2258D}" type="pres">
      <dgm:prSet presAssocID="{B4581C6F-A131-4BF2-B9DB-CED4260814DD}" presName="text_5" presStyleLbl="node1" presStyleIdx="4" presStyleCnt="5" custScaleY="151398">
        <dgm:presLayoutVars>
          <dgm:bulletEnabled val="1"/>
        </dgm:presLayoutVars>
      </dgm:prSet>
      <dgm:spPr/>
    </dgm:pt>
    <dgm:pt modelId="{C498F830-E5E6-4C9F-8D23-35290B9CA3D2}" type="pres">
      <dgm:prSet presAssocID="{B4581C6F-A131-4BF2-B9DB-CED4260814DD}" presName="accent_5" presStyleCnt="0"/>
      <dgm:spPr/>
    </dgm:pt>
    <dgm:pt modelId="{8989F178-3089-4A52-90CD-0BBB9889E425}" type="pres">
      <dgm:prSet presAssocID="{B4581C6F-A131-4BF2-B9DB-CED4260814DD}" presName="accentRepeatNode" presStyleLbl="solidFgAcc1" presStyleIdx="4" presStyleCnt="5" custScaleX="107340" custScaleY="107340"/>
      <dgm:spPr>
        <a:blipFill rotWithShape="0">
          <a:blip xmlns:r="http://schemas.openxmlformats.org/officeDocument/2006/relationships" r:embed="rId8">
            <a:extLst>
              <a:ext uri="{BEBA8EAE-BF5A-486C-A8C5-ECC9F3942E4B}">
                <a14:imgProps xmlns:a14="http://schemas.microsoft.com/office/drawing/2010/main">
                  <a14:imgLayer r:embed="rId9">
                    <a14:imgEffect>
                      <a14:saturation sat="0"/>
                    </a14:imgEffect>
                  </a14:imgLayer>
                </a14:imgProps>
              </a:ext>
            </a:extLst>
          </a:blip>
          <a:stretch>
            <a:fillRect t="-8000" b="-8000"/>
          </a:stretch>
        </a:blipFill>
        <a:ln>
          <a:noFill/>
        </a:ln>
      </dgm:spPr>
    </dgm:pt>
  </dgm:ptLst>
  <dgm:cxnLst>
    <dgm:cxn modelId="{E8946605-93F0-464B-9EDC-C35DDAE0EAD6}" srcId="{32017C32-6366-4030-B0B8-344B6331AA91}" destId="{B4581C6F-A131-4BF2-B9DB-CED4260814DD}" srcOrd="4" destOrd="0" parTransId="{3E8E346B-CDDD-41C7-9CD7-8F3096657566}" sibTransId="{E08A46C7-28AE-4826-907A-1A240631462E}"/>
    <dgm:cxn modelId="{8D928316-16B9-4E99-838B-D1C7C27F3E8A}" srcId="{32017C32-6366-4030-B0B8-344B6331AA91}" destId="{AAC2BF56-9F21-4B60-80EC-A46A892D2020}" srcOrd="2" destOrd="0" parTransId="{B33A1167-899C-403E-B801-73721972C502}" sibTransId="{31F645FC-24B2-4D25-A23B-938DF644AB52}"/>
    <dgm:cxn modelId="{C153931C-5BDF-4218-A3B3-DB93211003CC}" type="presOf" srcId="{36A3864D-0292-4A56-93E7-427C976D1DB0}" destId="{801B835D-C566-4AE7-8189-3C1FF0F84FDB}" srcOrd="0" destOrd="0" presId="urn:microsoft.com/office/officeart/2008/layout/VerticalCurvedList"/>
    <dgm:cxn modelId="{F3145332-68A5-4D0D-BA8F-0DD44DA02DE0}" type="presOf" srcId="{3209E963-6E29-4EA5-94AA-781816DB2E9D}" destId="{73F54BE6-063A-41A7-AB77-3DE1EEB6A052}" srcOrd="0" destOrd="0" presId="urn:microsoft.com/office/officeart/2008/layout/VerticalCurvedList"/>
    <dgm:cxn modelId="{1347CD32-D07C-45E3-87B8-99EADB1767B4}" srcId="{32017C32-6366-4030-B0B8-344B6331AA91}" destId="{8516FA81-7424-4001-A4F3-DEB80A98B73C}" srcOrd="0" destOrd="0" parTransId="{1AA1A8C4-0E6B-4DA2-8613-C127AEF7D00D}" sibTransId="{034F0356-574A-463A-9C63-C6A82C95FAA2}"/>
    <dgm:cxn modelId="{39A9C139-8772-4457-8C29-B91B45B5873F}" srcId="{32017C32-6366-4030-B0B8-344B6331AA91}" destId="{3209E963-6E29-4EA5-94AA-781816DB2E9D}" srcOrd="3" destOrd="0" parTransId="{A0A3FA38-F1D0-4767-A114-80E1D27B1D92}" sibTransId="{0A9F7518-9B19-41DB-A55A-1FB28E81D168}"/>
    <dgm:cxn modelId="{B2FE853F-0837-43D5-A3B0-6D22CC8E80AD}" type="presOf" srcId="{B4581C6F-A131-4BF2-B9DB-CED4260814DD}" destId="{653A159B-776A-4FF9-BE24-B70191D2258D}" srcOrd="0" destOrd="0" presId="urn:microsoft.com/office/officeart/2008/layout/VerticalCurvedList"/>
    <dgm:cxn modelId="{9EA8A066-4632-4668-8CC8-3DFEA1D59A14}" type="presOf" srcId="{AAC2BF56-9F21-4B60-80EC-A46A892D2020}" destId="{7339DFE0-FC27-4B6A-9563-3E461421E7BB}" srcOrd="0" destOrd="0" presId="urn:microsoft.com/office/officeart/2008/layout/VerticalCurvedList"/>
    <dgm:cxn modelId="{5536F97C-4225-4CA9-A364-0F12F9EB6887}" type="presOf" srcId="{034F0356-574A-463A-9C63-C6A82C95FAA2}" destId="{87CCEC52-8AAD-423B-840C-5A31B4D966DC}" srcOrd="0" destOrd="0" presId="urn:microsoft.com/office/officeart/2008/layout/VerticalCurvedList"/>
    <dgm:cxn modelId="{49D3B1D2-547B-4A36-A550-83917D885096}" srcId="{32017C32-6366-4030-B0B8-344B6331AA91}" destId="{36A3864D-0292-4A56-93E7-427C976D1DB0}" srcOrd="1" destOrd="0" parTransId="{4630DF2D-3553-4140-915E-8CECCF894F20}" sibTransId="{272A5CEF-3E00-4D4E-AEB8-C843EFCF4706}"/>
    <dgm:cxn modelId="{5EE07FD3-4C62-46A9-856D-490240447CCE}" type="presOf" srcId="{8516FA81-7424-4001-A4F3-DEB80A98B73C}" destId="{E4B9C557-3E21-4B18-B0B5-E06722B5CBEF}" srcOrd="0" destOrd="0" presId="urn:microsoft.com/office/officeart/2008/layout/VerticalCurvedList"/>
    <dgm:cxn modelId="{51A95FD7-4B03-4312-845F-D56344929925}" type="presOf" srcId="{32017C32-6366-4030-B0B8-344B6331AA91}" destId="{B1ED3B46-D7FF-4C69-9538-20880ABFD8EE}" srcOrd="0" destOrd="0" presId="urn:microsoft.com/office/officeart/2008/layout/VerticalCurvedList"/>
    <dgm:cxn modelId="{B90D78BE-0012-437A-8ACD-DDFD6F277DB0}" type="presParOf" srcId="{B1ED3B46-D7FF-4C69-9538-20880ABFD8EE}" destId="{FD4ACF21-FBAD-45AE-80A1-EE303AE3BFB7}" srcOrd="0" destOrd="0" presId="urn:microsoft.com/office/officeart/2008/layout/VerticalCurvedList"/>
    <dgm:cxn modelId="{DE65A77C-896E-4151-B3C6-560D66693551}" type="presParOf" srcId="{FD4ACF21-FBAD-45AE-80A1-EE303AE3BFB7}" destId="{3DF93764-B369-477C-A5D6-02BE51EB8E78}" srcOrd="0" destOrd="0" presId="urn:microsoft.com/office/officeart/2008/layout/VerticalCurvedList"/>
    <dgm:cxn modelId="{D329DBD6-8FC8-4B0A-95D0-7362207A1FCC}" type="presParOf" srcId="{3DF93764-B369-477C-A5D6-02BE51EB8E78}" destId="{061F0FA0-C908-43B5-BB45-53CFC006E0F8}" srcOrd="0" destOrd="0" presId="urn:microsoft.com/office/officeart/2008/layout/VerticalCurvedList"/>
    <dgm:cxn modelId="{E3EB42D0-752E-4E01-B18A-98416F843111}" type="presParOf" srcId="{3DF93764-B369-477C-A5D6-02BE51EB8E78}" destId="{87CCEC52-8AAD-423B-840C-5A31B4D966DC}" srcOrd="1" destOrd="0" presId="urn:microsoft.com/office/officeart/2008/layout/VerticalCurvedList"/>
    <dgm:cxn modelId="{E76E4B95-8762-4E2D-AF27-43A0862D8287}" type="presParOf" srcId="{3DF93764-B369-477C-A5D6-02BE51EB8E78}" destId="{5652F34E-6C8D-44E0-AF5B-DA7C1AA7307C}" srcOrd="2" destOrd="0" presId="urn:microsoft.com/office/officeart/2008/layout/VerticalCurvedList"/>
    <dgm:cxn modelId="{AC83004B-5A50-426C-897B-70CB0FEDFD18}" type="presParOf" srcId="{3DF93764-B369-477C-A5D6-02BE51EB8E78}" destId="{008F6B6B-2878-4886-A43E-0DD3946AB2C3}" srcOrd="3" destOrd="0" presId="urn:microsoft.com/office/officeart/2008/layout/VerticalCurvedList"/>
    <dgm:cxn modelId="{3F988585-40EE-4290-9B4F-017E1E489DD2}" type="presParOf" srcId="{FD4ACF21-FBAD-45AE-80A1-EE303AE3BFB7}" destId="{E4B9C557-3E21-4B18-B0B5-E06722B5CBEF}" srcOrd="1" destOrd="0" presId="urn:microsoft.com/office/officeart/2008/layout/VerticalCurvedList"/>
    <dgm:cxn modelId="{50E1C702-4A1F-4CD2-A1F0-9C16AED6FD3E}" type="presParOf" srcId="{FD4ACF21-FBAD-45AE-80A1-EE303AE3BFB7}" destId="{3A7D8B51-B684-4260-B5AA-5683F889E5E2}" srcOrd="2" destOrd="0" presId="urn:microsoft.com/office/officeart/2008/layout/VerticalCurvedList"/>
    <dgm:cxn modelId="{BF138EF0-5D27-460E-B8F8-DC643BB508E0}" type="presParOf" srcId="{3A7D8B51-B684-4260-B5AA-5683F889E5E2}" destId="{103B8C87-085C-4338-A23C-6B8DF3FC336E}" srcOrd="0" destOrd="0" presId="urn:microsoft.com/office/officeart/2008/layout/VerticalCurvedList"/>
    <dgm:cxn modelId="{863B1A72-1CC1-43F9-B7E5-D24612632413}" type="presParOf" srcId="{FD4ACF21-FBAD-45AE-80A1-EE303AE3BFB7}" destId="{801B835D-C566-4AE7-8189-3C1FF0F84FDB}" srcOrd="3" destOrd="0" presId="urn:microsoft.com/office/officeart/2008/layout/VerticalCurvedList"/>
    <dgm:cxn modelId="{6E84461F-636F-4F04-BD36-54BACF82F491}" type="presParOf" srcId="{FD4ACF21-FBAD-45AE-80A1-EE303AE3BFB7}" destId="{2A5B9E6D-4FE9-4FF8-96F4-CCD4B6E2A5A7}" srcOrd="4" destOrd="0" presId="urn:microsoft.com/office/officeart/2008/layout/VerticalCurvedList"/>
    <dgm:cxn modelId="{A6E84795-962C-4939-9A4C-F5232C073FDA}" type="presParOf" srcId="{2A5B9E6D-4FE9-4FF8-96F4-CCD4B6E2A5A7}" destId="{528EF6F7-E4E7-4125-BA7A-1D42EEBEEEC3}" srcOrd="0" destOrd="0" presId="urn:microsoft.com/office/officeart/2008/layout/VerticalCurvedList"/>
    <dgm:cxn modelId="{D6AB3B0D-B98E-44C5-9E01-8D4A4D974865}" type="presParOf" srcId="{FD4ACF21-FBAD-45AE-80A1-EE303AE3BFB7}" destId="{7339DFE0-FC27-4B6A-9563-3E461421E7BB}" srcOrd="5" destOrd="0" presId="urn:microsoft.com/office/officeart/2008/layout/VerticalCurvedList"/>
    <dgm:cxn modelId="{FDF60004-7696-415E-8920-F26930D66C42}" type="presParOf" srcId="{FD4ACF21-FBAD-45AE-80A1-EE303AE3BFB7}" destId="{51FEAD2F-4903-41E9-9805-6AA318FBE578}" srcOrd="6" destOrd="0" presId="urn:microsoft.com/office/officeart/2008/layout/VerticalCurvedList"/>
    <dgm:cxn modelId="{E0C16A71-25EF-4634-98A3-B33FB712B060}" type="presParOf" srcId="{51FEAD2F-4903-41E9-9805-6AA318FBE578}" destId="{471D00DD-F1C6-4F60-B494-522AB6830E62}" srcOrd="0" destOrd="0" presId="urn:microsoft.com/office/officeart/2008/layout/VerticalCurvedList"/>
    <dgm:cxn modelId="{FAA1E1C4-8CE7-40D0-A39A-E9047FF89D47}" type="presParOf" srcId="{FD4ACF21-FBAD-45AE-80A1-EE303AE3BFB7}" destId="{73F54BE6-063A-41A7-AB77-3DE1EEB6A052}" srcOrd="7" destOrd="0" presId="urn:microsoft.com/office/officeart/2008/layout/VerticalCurvedList"/>
    <dgm:cxn modelId="{4FAC70FA-1A47-4083-8A33-1A9833F64853}" type="presParOf" srcId="{FD4ACF21-FBAD-45AE-80A1-EE303AE3BFB7}" destId="{9DF75A07-C205-4D11-BF7A-18927EF594DA}" srcOrd="8" destOrd="0" presId="urn:microsoft.com/office/officeart/2008/layout/VerticalCurvedList"/>
    <dgm:cxn modelId="{B4AE63A9-2121-4667-97F1-8D92EC1AB06B}" type="presParOf" srcId="{9DF75A07-C205-4D11-BF7A-18927EF594DA}" destId="{3ACD331B-D280-4816-A290-38C1C0384B3C}" srcOrd="0" destOrd="0" presId="urn:microsoft.com/office/officeart/2008/layout/VerticalCurvedList"/>
    <dgm:cxn modelId="{6CBCF3FD-4470-49EA-9722-C99E6BB81335}" type="presParOf" srcId="{FD4ACF21-FBAD-45AE-80A1-EE303AE3BFB7}" destId="{653A159B-776A-4FF9-BE24-B70191D2258D}" srcOrd="9" destOrd="0" presId="urn:microsoft.com/office/officeart/2008/layout/VerticalCurvedList"/>
    <dgm:cxn modelId="{E15A22C4-5B5E-41C6-97B8-1BFCE05D8169}" type="presParOf" srcId="{FD4ACF21-FBAD-45AE-80A1-EE303AE3BFB7}" destId="{C498F830-E5E6-4C9F-8D23-35290B9CA3D2}" srcOrd="10" destOrd="0" presId="urn:microsoft.com/office/officeart/2008/layout/VerticalCurvedList"/>
    <dgm:cxn modelId="{805F5738-B522-42F4-B304-F41769CBCCC1}" type="presParOf" srcId="{C498F830-E5E6-4C9F-8D23-35290B9CA3D2}" destId="{8989F178-3089-4A52-90CD-0BBB9889E425}" srcOrd="0" destOrd="0" presId="urn:microsoft.com/office/officeart/2008/layout/VerticalCurv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017C32-6366-4030-B0B8-344B6331AA9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8516FA81-7424-4001-A4F3-DEB80A98B73C}">
      <dgm:prSet phldrT="[Text]" custT="1"/>
      <dgm:spPr>
        <a:noFill/>
        <a:ln>
          <a:noFill/>
        </a:ln>
      </dgm:spPr>
      <dgm:t>
        <a:bodyPr/>
        <a:lstStyle/>
        <a:p>
          <a:pPr>
            <a:lnSpc>
              <a:spcPct val="100000"/>
            </a:lnSpc>
            <a:spcBef>
              <a:spcPts val="0"/>
            </a:spcBef>
            <a:spcAft>
              <a:spcPts val="0"/>
            </a:spcAft>
          </a:pPr>
          <a:r>
            <a:rPr lang="en-GB" sz="1800" b="1" dirty="0">
              <a:solidFill>
                <a:schemeClr val="tx2">
                  <a:lumMod val="75000"/>
                </a:schemeClr>
              </a:solidFill>
              <a:latin typeface="+mn-lt"/>
            </a:rPr>
            <a:t>ONIE</a:t>
          </a:r>
        </a:p>
      </dgm:t>
    </dgm:pt>
    <dgm:pt modelId="{1AA1A8C4-0E6B-4DA2-8613-C127AEF7D00D}" type="parTrans" cxnId="{1347CD32-D07C-45E3-87B8-99EADB1767B4}">
      <dgm:prSet/>
      <dgm:spPr/>
      <dgm:t>
        <a:bodyPr/>
        <a:lstStyle/>
        <a:p>
          <a:pPr>
            <a:lnSpc>
              <a:spcPct val="100000"/>
            </a:lnSpc>
            <a:spcBef>
              <a:spcPts val="0"/>
            </a:spcBef>
            <a:spcAft>
              <a:spcPts val="0"/>
            </a:spcAft>
          </a:pPr>
          <a:endParaRPr lang="en-US">
            <a:latin typeface="+mn-lt"/>
          </a:endParaRPr>
        </a:p>
      </dgm:t>
    </dgm:pt>
    <dgm:pt modelId="{034F0356-574A-463A-9C63-C6A82C95FAA2}" type="sibTrans" cxnId="{1347CD32-D07C-45E3-87B8-99EADB1767B4}">
      <dgm:prSet/>
      <dgm:spPr>
        <a:ln>
          <a:solidFill>
            <a:srgbClr val="8F8F8F"/>
          </a:solidFill>
        </a:ln>
      </dgm:spPr>
      <dgm:t>
        <a:bodyPr/>
        <a:lstStyle/>
        <a:p>
          <a:pPr>
            <a:lnSpc>
              <a:spcPct val="100000"/>
            </a:lnSpc>
            <a:spcBef>
              <a:spcPts val="0"/>
            </a:spcBef>
            <a:spcAft>
              <a:spcPts val="0"/>
            </a:spcAft>
          </a:pPr>
          <a:endParaRPr lang="en-US">
            <a:latin typeface="+mn-lt"/>
          </a:endParaRPr>
        </a:p>
      </dgm:t>
    </dgm:pt>
    <dgm:pt modelId="{36A3864D-0292-4A56-93E7-427C976D1DB0}">
      <dgm:prSet phldrT="[Text]" custT="1"/>
      <dgm:spPr>
        <a:noFill/>
        <a:ln>
          <a:noFill/>
        </a:ln>
      </dgm:spPr>
      <dgm:t>
        <a:bodyPr/>
        <a:lstStyle/>
        <a:p>
          <a:pPr>
            <a:lnSpc>
              <a:spcPct val="100000"/>
            </a:lnSpc>
            <a:spcBef>
              <a:spcPts val="0"/>
            </a:spcBef>
            <a:spcAft>
              <a:spcPts val="0"/>
            </a:spcAft>
          </a:pPr>
          <a:r>
            <a:rPr lang="en-US" sz="1800" b="1" dirty="0">
              <a:solidFill>
                <a:schemeClr val="tx2">
                  <a:lumMod val="75000"/>
                </a:schemeClr>
              </a:solidFill>
              <a:latin typeface="+mn-lt"/>
            </a:rPr>
            <a:t>ONL</a:t>
          </a:r>
        </a:p>
      </dgm:t>
    </dgm:pt>
    <dgm:pt modelId="{4630DF2D-3553-4140-915E-8CECCF894F20}" type="parTrans" cxnId="{49D3B1D2-547B-4A36-A550-83917D885096}">
      <dgm:prSet/>
      <dgm:spPr/>
      <dgm:t>
        <a:bodyPr/>
        <a:lstStyle/>
        <a:p>
          <a:pPr>
            <a:lnSpc>
              <a:spcPct val="100000"/>
            </a:lnSpc>
            <a:spcBef>
              <a:spcPts val="0"/>
            </a:spcBef>
            <a:spcAft>
              <a:spcPts val="0"/>
            </a:spcAft>
          </a:pPr>
          <a:endParaRPr lang="en-US">
            <a:latin typeface="+mn-lt"/>
          </a:endParaRPr>
        </a:p>
      </dgm:t>
    </dgm:pt>
    <dgm:pt modelId="{272A5CEF-3E00-4D4E-AEB8-C843EFCF4706}" type="sibTrans" cxnId="{49D3B1D2-547B-4A36-A550-83917D885096}">
      <dgm:prSet/>
      <dgm:spPr/>
      <dgm:t>
        <a:bodyPr/>
        <a:lstStyle/>
        <a:p>
          <a:pPr>
            <a:lnSpc>
              <a:spcPct val="100000"/>
            </a:lnSpc>
            <a:spcBef>
              <a:spcPts val="0"/>
            </a:spcBef>
            <a:spcAft>
              <a:spcPts val="0"/>
            </a:spcAft>
          </a:pPr>
          <a:endParaRPr lang="en-US">
            <a:latin typeface="+mn-lt"/>
          </a:endParaRPr>
        </a:p>
      </dgm:t>
    </dgm:pt>
    <dgm:pt modelId="{AAC2BF56-9F21-4B60-80EC-A46A892D2020}">
      <dgm:prSet phldrT="[Text]" custT="1"/>
      <dgm:spPr>
        <a:noFill/>
        <a:ln>
          <a:noFill/>
        </a:ln>
      </dgm:spPr>
      <dgm:t>
        <a:bodyPr/>
        <a:lstStyle/>
        <a:p>
          <a:pPr>
            <a:lnSpc>
              <a:spcPct val="100000"/>
            </a:lnSpc>
            <a:spcBef>
              <a:spcPts val="0"/>
            </a:spcBef>
            <a:spcAft>
              <a:spcPts val="0"/>
            </a:spcAft>
          </a:pPr>
          <a:r>
            <a:rPr lang="en-GB" sz="1800" b="1" dirty="0">
              <a:solidFill>
                <a:schemeClr val="bg1"/>
              </a:solidFill>
              <a:latin typeface="+mn-lt"/>
            </a:rPr>
            <a:t>SAI</a:t>
          </a:r>
        </a:p>
      </dgm:t>
    </dgm:pt>
    <dgm:pt modelId="{B33A1167-899C-403E-B801-73721972C502}" type="parTrans" cxnId="{8D928316-16B9-4E99-838B-D1C7C27F3E8A}">
      <dgm:prSet/>
      <dgm:spPr/>
      <dgm:t>
        <a:bodyPr/>
        <a:lstStyle/>
        <a:p>
          <a:pPr>
            <a:lnSpc>
              <a:spcPct val="100000"/>
            </a:lnSpc>
            <a:spcBef>
              <a:spcPts val="0"/>
            </a:spcBef>
            <a:spcAft>
              <a:spcPts val="0"/>
            </a:spcAft>
          </a:pPr>
          <a:endParaRPr lang="en-US">
            <a:latin typeface="+mn-lt"/>
          </a:endParaRPr>
        </a:p>
      </dgm:t>
    </dgm:pt>
    <dgm:pt modelId="{31F645FC-24B2-4D25-A23B-938DF644AB52}" type="sibTrans" cxnId="{8D928316-16B9-4E99-838B-D1C7C27F3E8A}">
      <dgm:prSet/>
      <dgm:spPr/>
      <dgm:t>
        <a:bodyPr/>
        <a:lstStyle/>
        <a:p>
          <a:pPr>
            <a:lnSpc>
              <a:spcPct val="100000"/>
            </a:lnSpc>
            <a:spcBef>
              <a:spcPts val="0"/>
            </a:spcBef>
            <a:spcAft>
              <a:spcPts val="0"/>
            </a:spcAft>
          </a:pPr>
          <a:endParaRPr lang="en-US">
            <a:latin typeface="+mn-lt"/>
          </a:endParaRPr>
        </a:p>
      </dgm:t>
    </dgm:pt>
    <dgm:pt modelId="{B4581C6F-A131-4BF2-B9DB-CED4260814DD}">
      <dgm:prSet phldrT="[Text]" custT="1"/>
      <dgm:spPr>
        <a:noFill/>
        <a:ln>
          <a:noFill/>
        </a:ln>
      </dgm:spPr>
      <dgm:t>
        <a:bodyPr/>
        <a:lstStyle/>
        <a:p>
          <a:pPr>
            <a:lnSpc>
              <a:spcPct val="100000"/>
            </a:lnSpc>
            <a:spcBef>
              <a:spcPts val="0"/>
            </a:spcBef>
            <a:spcAft>
              <a:spcPts val="0"/>
            </a:spcAft>
          </a:pPr>
          <a:r>
            <a:rPr lang="en-GB" sz="1800" b="1" dirty="0" err="1">
              <a:solidFill>
                <a:schemeClr val="tx2">
                  <a:lumMod val="75000"/>
                </a:schemeClr>
              </a:solidFill>
              <a:latin typeface="+mn-lt"/>
            </a:rPr>
            <a:t>OpenConfig</a:t>
          </a:r>
          <a:endParaRPr lang="en-GB" sz="1800" b="1" dirty="0">
            <a:solidFill>
              <a:schemeClr val="tx2">
                <a:lumMod val="75000"/>
              </a:schemeClr>
            </a:solidFill>
            <a:latin typeface="+mn-lt"/>
          </a:endParaRPr>
        </a:p>
      </dgm:t>
    </dgm:pt>
    <dgm:pt modelId="{3E8E346B-CDDD-41C7-9CD7-8F3096657566}" type="parTrans" cxnId="{E8946605-93F0-464B-9EDC-C35DDAE0EAD6}">
      <dgm:prSet/>
      <dgm:spPr/>
      <dgm:t>
        <a:bodyPr/>
        <a:lstStyle/>
        <a:p>
          <a:pPr>
            <a:lnSpc>
              <a:spcPct val="100000"/>
            </a:lnSpc>
            <a:spcBef>
              <a:spcPts val="0"/>
            </a:spcBef>
            <a:spcAft>
              <a:spcPts val="0"/>
            </a:spcAft>
          </a:pPr>
          <a:endParaRPr lang="en-US">
            <a:latin typeface="+mn-lt"/>
          </a:endParaRPr>
        </a:p>
      </dgm:t>
    </dgm:pt>
    <dgm:pt modelId="{E08A46C7-28AE-4826-907A-1A240631462E}" type="sibTrans" cxnId="{E8946605-93F0-464B-9EDC-C35DDAE0EAD6}">
      <dgm:prSet/>
      <dgm:spPr/>
      <dgm:t>
        <a:bodyPr/>
        <a:lstStyle/>
        <a:p>
          <a:pPr>
            <a:lnSpc>
              <a:spcPct val="100000"/>
            </a:lnSpc>
            <a:spcBef>
              <a:spcPts val="0"/>
            </a:spcBef>
            <a:spcAft>
              <a:spcPts val="0"/>
            </a:spcAft>
          </a:pPr>
          <a:endParaRPr lang="en-US">
            <a:latin typeface="+mn-lt"/>
          </a:endParaRPr>
        </a:p>
      </dgm:t>
    </dgm:pt>
    <dgm:pt modelId="{3209E963-6E29-4EA5-94AA-781816DB2E9D}">
      <dgm:prSet phldrT="[Text]" custT="1"/>
      <dgm:spPr>
        <a:noFill/>
        <a:ln>
          <a:noFill/>
        </a:ln>
      </dgm:spPr>
      <dgm:t>
        <a:bodyPr/>
        <a:lstStyle/>
        <a:p>
          <a:pPr>
            <a:lnSpc>
              <a:spcPct val="100000"/>
            </a:lnSpc>
            <a:spcBef>
              <a:spcPts val="0"/>
            </a:spcBef>
            <a:spcAft>
              <a:spcPts val="0"/>
            </a:spcAft>
          </a:pPr>
          <a:r>
            <a:rPr lang="en-GB" sz="1800" b="1" dirty="0" err="1">
              <a:solidFill>
                <a:schemeClr val="tx2">
                  <a:lumMod val="75000"/>
                </a:schemeClr>
              </a:solidFill>
              <a:latin typeface="+mn-lt"/>
            </a:rPr>
            <a:t>switchdev</a:t>
          </a:r>
          <a:endParaRPr lang="en-GB" sz="1800" b="1" dirty="0">
            <a:solidFill>
              <a:schemeClr val="tx2">
                <a:lumMod val="75000"/>
              </a:schemeClr>
            </a:solidFill>
            <a:latin typeface="+mn-lt"/>
          </a:endParaRPr>
        </a:p>
      </dgm:t>
    </dgm:pt>
    <dgm:pt modelId="{A0A3FA38-F1D0-4767-A114-80E1D27B1D92}" type="parTrans" cxnId="{39A9C139-8772-4457-8C29-B91B45B5873F}">
      <dgm:prSet/>
      <dgm:spPr/>
      <dgm:t>
        <a:bodyPr/>
        <a:lstStyle/>
        <a:p>
          <a:pPr>
            <a:lnSpc>
              <a:spcPct val="100000"/>
            </a:lnSpc>
            <a:spcBef>
              <a:spcPts val="0"/>
            </a:spcBef>
            <a:spcAft>
              <a:spcPts val="0"/>
            </a:spcAft>
          </a:pPr>
          <a:endParaRPr lang="en-US">
            <a:latin typeface="+mn-lt"/>
          </a:endParaRPr>
        </a:p>
      </dgm:t>
    </dgm:pt>
    <dgm:pt modelId="{0A9F7518-9B19-41DB-A55A-1FB28E81D168}" type="sibTrans" cxnId="{39A9C139-8772-4457-8C29-B91B45B5873F}">
      <dgm:prSet/>
      <dgm:spPr/>
      <dgm:t>
        <a:bodyPr/>
        <a:lstStyle/>
        <a:p>
          <a:pPr>
            <a:lnSpc>
              <a:spcPct val="100000"/>
            </a:lnSpc>
            <a:spcBef>
              <a:spcPts val="0"/>
            </a:spcBef>
            <a:spcAft>
              <a:spcPts val="0"/>
            </a:spcAft>
          </a:pPr>
          <a:endParaRPr lang="en-US">
            <a:latin typeface="+mn-lt"/>
          </a:endParaRPr>
        </a:p>
      </dgm:t>
    </dgm:pt>
    <dgm:pt modelId="{B1ED3B46-D7FF-4C69-9538-20880ABFD8EE}" type="pres">
      <dgm:prSet presAssocID="{32017C32-6366-4030-B0B8-344B6331AA91}" presName="Name0" presStyleCnt="0">
        <dgm:presLayoutVars>
          <dgm:chMax val="7"/>
          <dgm:chPref val="7"/>
          <dgm:dir/>
        </dgm:presLayoutVars>
      </dgm:prSet>
      <dgm:spPr/>
    </dgm:pt>
    <dgm:pt modelId="{FD4ACF21-FBAD-45AE-80A1-EE303AE3BFB7}" type="pres">
      <dgm:prSet presAssocID="{32017C32-6366-4030-B0B8-344B6331AA91}" presName="Name1" presStyleCnt="0"/>
      <dgm:spPr/>
    </dgm:pt>
    <dgm:pt modelId="{3DF93764-B369-477C-A5D6-02BE51EB8E78}" type="pres">
      <dgm:prSet presAssocID="{32017C32-6366-4030-B0B8-344B6331AA91}" presName="cycle" presStyleCnt="0"/>
      <dgm:spPr/>
    </dgm:pt>
    <dgm:pt modelId="{061F0FA0-C908-43B5-BB45-53CFC006E0F8}" type="pres">
      <dgm:prSet presAssocID="{32017C32-6366-4030-B0B8-344B6331AA91}" presName="srcNode" presStyleLbl="node1" presStyleIdx="0" presStyleCnt="5"/>
      <dgm:spPr/>
    </dgm:pt>
    <dgm:pt modelId="{87CCEC52-8AAD-423B-840C-5A31B4D966DC}" type="pres">
      <dgm:prSet presAssocID="{32017C32-6366-4030-B0B8-344B6331AA91}" presName="conn" presStyleLbl="parChTrans1D2" presStyleIdx="0" presStyleCnt="1"/>
      <dgm:spPr/>
    </dgm:pt>
    <dgm:pt modelId="{5652F34E-6C8D-44E0-AF5B-DA7C1AA7307C}" type="pres">
      <dgm:prSet presAssocID="{32017C32-6366-4030-B0B8-344B6331AA91}" presName="extraNode" presStyleLbl="node1" presStyleIdx="0" presStyleCnt="5"/>
      <dgm:spPr/>
    </dgm:pt>
    <dgm:pt modelId="{008F6B6B-2878-4886-A43E-0DD3946AB2C3}" type="pres">
      <dgm:prSet presAssocID="{32017C32-6366-4030-B0B8-344B6331AA91}" presName="dstNode" presStyleLbl="node1" presStyleIdx="0" presStyleCnt="5"/>
      <dgm:spPr/>
    </dgm:pt>
    <dgm:pt modelId="{E4B9C557-3E21-4B18-B0B5-E06722B5CBEF}" type="pres">
      <dgm:prSet presAssocID="{8516FA81-7424-4001-A4F3-DEB80A98B73C}" presName="text_1" presStyleLbl="node1" presStyleIdx="0" presStyleCnt="5" custScaleY="151398">
        <dgm:presLayoutVars>
          <dgm:bulletEnabled val="1"/>
        </dgm:presLayoutVars>
      </dgm:prSet>
      <dgm:spPr/>
    </dgm:pt>
    <dgm:pt modelId="{3A7D8B51-B684-4260-B5AA-5683F889E5E2}" type="pres">
      <dgm:prSet presAssocID="{8516FA81-7424-4001-A4F3-DEB80A98B73C}" presName="accent_1" presStyleCnt="0"/>
      <dgm:spPr/>
    </dgm:pt>
    <dgm:pt modelId="{103B8C87-085C-4338-A23C-6B8DF3FC336E}" type="pres">
      <dgm:prSet presAssocID="{8516FA81-7424-4001-A4F3-DEB80A98B73C}" presName="accentRepeatNode" presStyleLbl="solidFgAcc1" presStyleIdx="0" presStyleCnt="5" custScaleX="107340" custScaleY="107340"/>
      <dgm:spPr>
        <a:blipFill rotWithShape="0">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dgm:spPr>
    </dgm:pt>
    <dgm:pt modelId="{801B835D-C566-4AE7-8189-3C1FF0F84FDB}" type="pres">
      <dgm:prSet presAssocID="{36A3864D-0292-4A56-93E7-427C976D1DB0}" presName="text_2" presStyleLbl="node1" presStyleIdx="1" presStyleCnt="5" custScaleY="151398">
        <dgm:presLayoutVars>
          <dgm:bulletEnabled val="1"/>
        </dgm:presLayoutVars>
      </dgm:prSet>
      <dgm:spPr/>
    </dgm:pt>
    <dgm:pt modelId="{2A5B9E6D-4FE9-4FF8-96F4-CCD4B6E2A5A7}" type="pres">
      <dgm:prSet presAssocID="{36A3864D-0292-4A56-93E7-427C976D1DB0}" presName="accent_2" presStyleCnt="0"/>
      <dgm:spPr/>
    </dgm:pt>
    <dgm:pt modelId="{528EF6F7-E4E7-4125-BA7A-1D42EEBEEEC3}" type="pres">
      <dgm:prSet presAssocID="{36A3864D-0292-4A56-93E7-427C976D1DB0}" presName="accentRepeatNode" presStyleLbl="solidFgAcc1" presStyleIdx="1" presStyleCnt="5" custScaleX="107340" custScaleY="107340"/>
      <dgm:spPr>
        <a:blipFill rotWithShape="0">
          <a:blip xmlns:r="http://schemas.openxmlformats.org/officeDocument/2006/relationships" r:embed="rId3">
            <a:lum bright="70000" contrast="-70000"/>
          </a:blip>
          <a:stretch>
            <a:fillRect/>
          </a:stretch>
        </a:blipFill>
        <a:ln>
          <a:noFill/>
        </a:ln>
      </dgm:spPr>
    </dgm:pt>
    <dgm:pt modelId="{7339DFE0-FC27-4B6A-9563-3E461421E7BB}" type="pres">
      <dgm:prSet presAssocID="{AAC2BF56-9F21-4B60-80EC-A46A892D2020}" presName="text_3" presStyleLbl="node1" presStyleIdx="2" presStyleCnt="5" custScaleY="151398">
        <dgm:presLayoutVars>
          <dgm:bulletEnabled val="1"/>
        </dgm:presLayoutVars>
      </dgm:prSet>
      <dgm:spPr/>
    </dgm:pt>
    <dgm:pt modelId="{51FEAD2F-4903-41E9-9805-6AA318FBE578}" type="pres">
      <dgm:prSet presAssocID="{AAC2BF56-9F21-4B60-80EC-A46A892D2020}" presName="accent_3" presStyleCnt="0"/>
      <dgm:spPr/>
    </dgm:pt>
    <dgm:pt modelId="{471D00DD-F1C6-4F60-B494-522AB6830E62}" type="pres">
      <dgm:prSet presAssocID="{AAC2BF56-9F21-4B60-80EC-A46A892D2020}" presName="accentRepeatNode" presStyleLbl="solidFgAcc1" presStyleIdx="2" presStyleCnt="5" custScaleX="107340" custScaleY="107340"/>
      <dgm:spPr>
        <a:blipFill rotWithShape="0">
          <a:blip xmlns:r="http://schemas.openxmlformats.org/officeDocument/2006/relationships" r:embed="rId4"/>
          <a:stretch>
            <a:fillRect/>
          </a:stretch>
        </a:blipFill>
        <a:ln>
          <a:noFill/>
        </a:ln>
      </dgm:spPr>
    </dgm:pt>
    <dgm:pt modelId="{73F54BE6-063A-41A7-AB77-3DE1EEB6A052}" type="pres">
      <dgm:prSet presAssocID="{3209E963-6E29-4EA5-94AA-781816DB2E9D}" presName="text_4" presStyleLbl="node1" presStyleIdx="3" presStyleCnt="5" custScaleY="151398">
        <dgm:presLayoutVars>
          <dgm:bulletEnabled val="1"/>
        </dgm:presLayoutVars>
      </dgm:prSet>
      <dgm:spPr/>
    </dgm:pt>
    <dgm:pt modelId="{9DF75A07-C205-4D11-BF7A-18927EF594DA}" type="pres">
      <dgm:prSet presAssocID="{3209E963-6E29-4EA5-94AA-781816DB2E9D}" presName="accent_4" presStyleCnt="0"/>
      <dgm:spPr/>
    </dgm:pt>
    <dgm:pt modelId="{3ACD331B-D280-4816-A290-38C1C0384B3C}" type="pres">
      <dgm:prSet presAssocID="{3209E963-6E29-4EA5-94AA-781816DB2E9D}" presName="accentRepeatNode" presStyleLbl="solidFgAcc1" presStyleIdx="3" presStyleCnt="5" custScaleX="107340" custScaleY="107340"/>
      <dgm:spPr>
        <a:blipFill rotWithShape="0">
          <a:blip xmlns:r="http://schemas.openxmlformats.org/officeDocument/2006/relationships" r:embed="rId5">
            <a:extLst>
              <a:ext uri="{BEBA8EAE-BF5A-486C-A8C5-ECC9F3942E4B}">
                <a14:imgProps xmlns:a14="http://schemas.microsoft.com/office/drawing/2010/main">
                  <a14:imgLayer r:embed="rId6">
                    <a14:imgEffect>
                      <a14:saturation sat="0"/>
                    </a14:imgEffect>
                  </a14:imgLayer>
                </a14:imgProps>
              </a:ext>
            </a:extLst>
          </a:blip>
          <a:stretch>
            <a:fillRect/>
          </a:stretch>
        </a:blipFill>
        <a:ln>
          <a:noFill/>
        </a:ln>
      </dgm:spPr>
    </dgm:pt>
    <dgm:pt modelId="{653A159B-776A-4FF9-BE24-B70191D2258D}" type="pres">
      <dgm:prSet presAssocID="{B4581C6F-A131-4BF2-B9DB-CED4260814DD}" presName="text_5" presStyleLbl="node1" presStyleIdx="4" presStyleCnt="5" custScaleY="151398">
        <dgm:presLayoutVars>
          <dgm:bulletEnabled val="1"/>
        </dgm:presLayoutVars>
      </dgm:prSet>
      <dgm:spPr/>
    </dgm:pt>
    <dgm:pt modelId="{C498F830-E5E6-4C9F-8D23-35290B9CA3D2}" type="pres">
      <dgm:prSet presAssocID="{B4581C6F-A131-4BF2-B9DB-CED4260814DD}" presName="accent_5" presStyleCnt="0"/>
      <dgm:spPr/>
    </dgm:pt>
    <dgm:pt modelId="{8989F178-3089-4A52-90CD-0BBB9889E425}" type="pres">
      <dgm:prSet presAssocID="{B4581C6F-A131-4BF2-B9DB-CED4260814DD}" presName="accentRepeatNode" presStyleLbl="solidFgAcc1" presStyleIdx="4" presStyleCnt="5" custScaleX="107340" custScaleY="107340"/>
      <dgm:spPr>
        <a:blipFill rotWithShape="0">
          <a:blip xmlns:r="http://schemas.openxmlformats.org/officeDocument/2006/relationships" r:embed="rId7">
            <a:extLst>
              <a:ext uri="{BEBA8EAE-BF5A-486C-A8C5-ECC9F3942E4B}">
                <a14:imgProps xmlns:a14="http://schemas.microsoft.com/office/drawing/2010/main">
                  <a14:imgLayer r:embed="rId8">
                    <a14:imgEffect>
                      <a14:saturation sat="0"/>
                    </a14:imgEffect>
                  </a14:imgLayer>
                </a14:imgProps>
              </a:ext>
            </a:extLst>
          </a:blip>
          <a:stretch>
            <a:fillRect t="-8000" b="-8000"/>
          </a:stretch>
        </a:blipFill>
        <a:ln>
          <a:noFill/>
        </a:ln>
      </dgm:spPr>
    </dgm:pt>
  </dgm:ptLst>
  <dgm:cxnLst>
    <dgm:cxn modelId="{E8946605-93F0-464B-9EDC-C35DDAE0EAD6}" srcId="{32017C32-6366-4030-B0B8-344B6331AA91}" destId="{B4581C6F-A131-4BF2-B9DB-CED4260814DD}" srcOrd="4" destOrd="0" parTransId="{3E8E346B-CDDD-41C7-9CD7-8F3096657566}" sibTransId="{E08A46C7-28AE-4826-907A-1A240631462E}"/>
    <dgm:cxn modelId="{7F923315-7B8C-4CC4-A0D1-05E73FBC388A}" type="presOf" srcId="{3209E963-6E29-4EA5-94AA-781816DB2E9D}" destId="{73F54BE6-063A-41A7-AB77-3DE1EEB6A052}" srcOrd="0" destOrd="0" presId="urn:microsoft.com/office/officeart/2008/layout/VerticalCurvedList"/>
    <dgm:cxn modelId="{8D928316-16B9-4E99-838B-D1C7C27F3E8A}" srcId="{32017C32-6366-4030-B0B8-344B6331AA91}" destId="{AAC2BF56-9F21-4B60-80EC-A46A892D2020}" srcOrd="2" destOrd="0" parTransId="{B33A1167-899C-403E-B801-73721972C502}" sibTransId="{31F645FC-24B2-4D25-A23B-938DF644AB52}"/>
    <dgm:cxn modelId="{25B7C724-500D-41B9-843D-A54BC7DC5541}" type="presOf" srcId="{034F0356-574A-463A-9C63-C6A82C95FAA2}" destId="{87CCEC52-8AAD-423B-840C-5A31B4D966DC}" srcOrd="0" destOrd="0" presId="urn:microsoft.com/office/officeart/2008/layout/VerticalCurvedList"/>
    <dgm:cxn modelId="{DDAF732A-19CA-4C05-A1B1-670E374667E2}" type="presOf" srcId="{8516FA81-7424-4001-A4F3-DEB80A98B73C}" destId="{E4B9C557-3E21-4B18-B0B5-E06722B5CBEF}" srcOrd="0" destOrd="0" presId="urn:microsoft.com/office/officeart/2008/layout/VerticalCurvedList"/>
    <dgm:cxn modelId="{1347CD32-D07C-45E3-87B8-99EADB1767B4}" srcId="{32017C32-6366-4030-B0B8-344B6331AA91}" destId="{8516FA81-7424-4001-A4F3-DEB80A98B73C}" srcOrd="0" destOrd="0" parTransId="{1AA1A8C4-0E6B-4DA2-8613-C127AEF7D00D}" sibTransId="{034F0356-574A-463A-9C63-C6A82C95FAA2}"/>
    <dgm:cxn modelId="{39A9C139-8772-4457-8C29-B91B45B5873F}" srcId="{32017C32-6366-4030-B0B8-344B6331AA91}" destId="{3209E963-6E29-4EA5-94AA-781816DB2E9D}" srcOrd="3" destOrd="0" parTransId="{A0A3FA38-F1D0-4767-A114-80E1D27B1D92}" sibTransId="{0A9F7518-9B19-41DB-A55A-1FB28E81D168}"/>
    <dgm:cxn modelId="{F6CCF34B-A584-4DCE-AC57-AFEB3D65838A}" type="presOf" srcId="{B4581C6F-A131-4BF2-B9DB-CED4260814DD}" destId="{653A159B-776A-4FF9-BE24-B70191D2258D}" srcOrd="0" destOrd="0" presId="urn:microsoft.com/office/officeart/2008/layout/VerticalCurvedList"/>
    <dgm:cxn modelId="{618EE96E-609B-4DD9-9885-73997E8E6146}" type="presOf" srcId="{32017C32-6366-4030-B0B8-344B6331AA91}" destId="{B1ED3B46-D7FF-4C69-9538-20880ABFD8EE}" srcOrd="0" destOrd="0" presId="urn:microsoft.com/office/officeart/2008/layout/VerticalCurvedList"/>
    <dgm:cxn modelId="{B2B33C57-22F1-40B2-884C-1AB7F1AC2AE0}" type="presOf" srcId="{36A3864D-0292-4A56-93E7-427C976D1DB0}" destId="{801B835D-C566-4AE7-8189-3C1FF0F84FDB}" srcOrd="0" destOrd="0" presId="urn:microsoft.com/office/officeart/2008/layout/VerticalCurvedList"/>
    <dgm:cxn modelId="{49D3B1D2-547B-4A36-A550-83917D885096}" srcId="{32017C32-6366-4030-B0B8-344B6331AA91}" destId="{36A3864D-0292-4A56-93E7-427C976D1DB0}" srcOrd="1" destOrd="0" parTransId="{4630DF2D-3553-4140-915E-8CECCF894F20}" sibTransId="{272A5CEF-3E00-4D4E-AEB8-C843EFCF4706}"/>
    <dgm:cxn modelId="{076143EB-76C3-43AD-ACC2-ABA40568412B}" type="presOf" srcId="{AAC2BF56-9F21-4B60-80EC-A46A892D2020}" destId="{7339DFE0-FC27-4B6A-9563-3E461421E7BB}" srcOrd="0" destOrd="0" presId="urn:microsoft.com/office/officeart/2008/layout/VerticalCurvedList"/>
    <dgm:cxn modelId="{CB6D4338-3859-4527-95B0-49C3B1476E93}" type="presParOf" srcId="{B1ED3B46-D7FF-4C69-9538-20880ABFD8EE}" destId="{FD4ACF21-FBAD-45AE-80A1-EE303AE3BFB7}" srcOrd="0" destOrd="0" presId="urn:microsoft.com/office/officeart/2008/layout/VerticalCurvedList"/>
    <dgm:cxn modelId="{4472A390-9B30-4D81-8C2C-2B916285AFE1}" type="presParOf" srcId="{FD4ACF21-FBAD-45AE-80A1-EE303AE3BFB7}" destId="{3DF93764-B369-477C-A5D6-02BE51EB8E78}" srcOrd="0" destOrd="0" presId="urn:microsoft.com/office/officeart/2008/layout/VerticalCurvedList"/>
    <dgm:cxn modelId="{FA60A34B-53FB-4F30-A362-B7B942ED2418}" type="presParOf" srcId="{3DF93764-B369-477C-A5D6-02BE51EB8E78}" destId="{061F0FA0-C908-43B5-BB45-53CFC006E0F8}" srcOrd="0" destOrd="0" presId="urn:microsoft.com/office/officeart/2008/layout/VerticalCurvedList"/>
    <dgm:cxn modelId="{D6B87185-38DE-474F-AA37-C822EB6893CC}" type="presParOf" srcId="{3DF93764-B369-477C-A5D6-02BE51EB8E78}" destId="{87CCEC52-8AAD-423B-840C-5A31B4D966DC}" srcOrd="1" destOrd="0" presId="urn:microsoft.com/office/officeart/2008/layout/VerticalCurvedList"/>
    <dgm:cxn modelId="{51E4D346-78A8-4B9E-B069-43D73A6DCE1A}" type="presParOf" srcId="{3DF93764-B369-477C-A5D6-02BE51EB8E78}" destId="{5652F34E-6C8D-44E0-AF5B-DA7C1AA7307C}" srcOrd="2" destOrd="0" presId="urn:microsoft.com/office/officeart/2008/layout/VerticalCurvedList"/>
    <dgm:cxn modelId="{19C463B8-F88A-4F8D-8518-53947DCB95F0}" type="presParOf" srcId="{3DF93764-B369-477C-A5D6-02BE51EB8E78}" destId="{008F6B6B-2878-4886-A43E-0DD3946AB2C3}" srcOrd="3" destOrd="0" presId="urn:microsoft.com/office/officeart/2008/layout/VerticalCurvedList"/>
    <dgm:cxn modelId="{A434D760-9E69-4185-B47C-73556A70F359}" type="presParOf" srcId="{FD4ACF21-FBAD-45AE-80A1-EE303AE3BFB7}" destId="{E4B9C557-3E21-4B18-B0B5-E06722B5CBEF}" srcOrd="1" destOrd="0" presId="urn:microsoft.com/office/officeart/2008/layout/VerticalCurvedList"/>
    <dgm:cxn modelId="{CCE44D13-844F-4C4D-9FD5-19843E252D8F}" type="presParOf" srcId="{FD4ACF21-FBAD-45AE-80A1-EE303AE3BFB7}" destId="{3A7D8B51-B684-4260-B5AA-5683F889E5E2}" srcOrd="2" destOrd="0" presId="urn:microsoft.com/office/officeart/2008/layout/VerticalCurvedList"/>
    <dgm:cxn modelId="{4B5B2E3D-6410-40A4-AD7A-FA29F427038B}" type="presParOf" srcId="{3A7D8B51-B684-4260-B5AA-5683F889E5E2}" destId="{103B8C87-085C-4338-A23C-6B8DF3FC336E}" srcOrd="0" destOrd="0" presId="urn:microsoft.com/office/officeart/2008/layout/VerticalCurvedList"/>
    <dgm:cxn modelId="{AB98F082-612B-4CC1-A4E6-4423936B2450}" type="presParOf" srcId="{FD4ACF21-FBAD-45AE-80A1-EE303AE3BFB7}" destId="{801B835D-C566-4AE7-8189-3C1FF0F84FDB}" srcOrd="3" destOrd="0" presId="urn:microsoft.com/office/officeart/2008/layout/VerticalCurvedList"/>
    <dgm:cxn modelId="{0259C3D5-0827-4697-BF11-E85B7601D5F4}" type="presParOf" srcId="{FD4ACF21-FBAD-45AE-80A1-EE303AE3BFB7}" destId="{2A5B9E6D-4FE9-4FF8-96F4-CCD4B6E2A5A7}" srcOrd="4" destOrd="0" presId="urn:microsoft.com/office/officeart/2008/layout/VerticalCurvedList"/>
    <dgm:cxn modelId="{04D65804-7440-4EA8-ABB8-415C0BA2E3BD}" type="presParOf" srcId="{2A5B9E6D-4FE9-4FF8-96F4-CCD4B6E2A5A7}" destId="{528EF6F7-E4E7-4125-BA7A-1D42EEBEEEC3}" srcOrd="0" destOrd="0" presId="urn:microsoft.com/office/officeart/2008/layout/VerticalCurvedList"/>
    <dgm:cxn modelId="{CE4F9DC1-01BC-4EE0-A652-E42762B9AA01}" type="presParOf" srcId="{FD4ACF21-FBAD-45AE-80A1-EE303AE3BFB7}" destId="{7339DFE0-FC27-4B6A-9563-3E461421E7BB}" srcOrd="5" destOrd="0" presId="urn:microsoft.com/office/officeart/2008/layout/VerticalCurvedList"/>
    <dgm:cxn modelId="{A97C847E-89C5-456A-BB0A-F3F653F2F63B}" type="presParOf" srcId="{FD4ACF21-FBAD-45AE-80A1-EE303AE3BFB7}" destId="{51FEAD2F-4903-41E9-9805-6AA318FBE578}" srcOrd="6" destOrd="0" presId="urn:microsoft.com/office/officeart/2008/layout/VerticalCurvedList"/>
    <dgm:cxn modelId="{D6CC820A-88C3-48F1-B05D-5CBCAB1E3D07}" type="presParOf" srcId="{51FEAD2F-4903-41E9-9805-6AA318FBE578}" destId="{471D00DD-F1C6-4F60-B494-522AB6830E62}" srcOrd="0" destOrd="0" presId="urn:microsoft.com/office/officeart/2008/layout/VerticalCurvedList"/>
    <dgm:cxn modelId="{5A07FE9A-4929-4C5C-9080-2B6499499942}" type="presParOf" srcId="{FD4ACF21-FBAD-45AE-80A1-EE303AE3BFB7}" destId="{73F54BE6-063A-41A7-AB77-3DE1EEB6A052}" srcOrd="7" destOrd="0" presId="urn:microsoft.com/office/officeart/2008/layout/VerticalCurvedList"/>
    <dgm:cxn modelId="{C36CE021-30C5-4BCB-9820-B56BB43381A0}" type="presParOf" srcId="{FD4ACF21-FBAD-45AE-80A1-EE303AE3BFB7}" destId="{9DF75A07-C205-4D11-BF7A-18927EF594DA}" srcOrd="8" destOrd="0" presId="urn:microsoft.com/office/officeart/2008/layout/VerticalCurvedList"/>
    <dgm:cxn modelId="{21402654-BCDB-46C6-86AD-AE90D4B51F20}" type="presParOf" srcId="{9DF75A07-C205-4D11-BF7A-18927EF594DA}" destId="{3ACD331B-D280-4816-A290-38C1C0384B3C}" srcOrd="0" destOrd="0" presId="urn:microsoft.com/office/officeart/2008/layout/VerticalCurvedList"/>
    <dgm:cxn modelId="{1D97A3E6-BBE9-4F2D-8F1C-433354F9EC3F}" type="presParOf" srcId="{FD4ACF21-FBAD-45AE-80A1-EE303AE3BFB7}" destId="{653A159B-776A-4FF9-BE24-B70191D2258D}" srcOrd="9" destOrd="0" presId="urn:microsoft.com/office/officeart/2008/layout/VerticalCurvedList"/>
    <dgm:cxn modelId="{FCB57BB4-664D-4A20-890B-D760F94D0C37}" type="presParOf" srcId="{FD4ACF21-FBAD-45AE-80A1-EE303AE3BFB7}" destId="{C498F830-E5E6-4C9F-8D23-35290B9CA3D2}" srcOrd="10" destOrd="0" presId="urn:microsoft.com/office/officeart/2008/layout/VerticalCurvedList"/>
    <dgm:cxn modelId="{80B39A56-040C-4711-992D-6D765E0582A3}" type="presParOf" srcId="{C498F830-E5E6-4C9F-8D23-35290B9CA3D2}" destId="{8989F178-3089-4A52-90CD-0BBB9889E425}" srcOrd="0" destOrd="0" presId="urn:microsoft.com/office/officeart/2008/layout/VerticalCurv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017C32-6366-4030-B0B8-344B6331AA9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8516FA81-7424-4001-A4F3-DEB80A98B73C}">
      <dgm:prSet phldrT="[Text]" custT="1"/>
      <dgm:spPr>
        <a:noFill/>
        <a:ln>
          <a:noFill/>
        </a:ln>
      </dgm:spPr>
      <dgm:t>
        <a:bodyPr/>
        <a:lstStyle/>
        <a:p>
          <a:pPr>
            <a:lnSpc>
              <a:spcPct val="100000"/>
            </a:lnSpc>
            <a:spcBef>
              <a:spcPts val="0"/>
            </a:spcBef>
            <a:spcAft>
              <a:spcPts val="0"/>
            </a:spcAft>
          </a:pPr>
          <a:r>
            <a:rPr lang="en-GB" sz="1800" b="1" dirty="0">
              <a:solidFill>
                <a:schemeClr val="tx2">
                  <a:lumMod val="75000"/>
                </a:schemeClr>
              </a:solidFill>
              <a:latin typeface="+mn-lt"/>
            </a:rPr>
            <a:t>ONIE</a:t>
          </a:r>
        </a:p>
      </dgm:t>
    </dgm:pt>
    <dgm:pt modelId="{1AA1A8C4-0E6B-4DA2-8613-C127AEF7D00D}" type="parTrans" cxnId="{1347CD32-D07C-45E3-87B8-99EADB1767B4}">
      <dgm:prSet/>
      <dgm:spPr/>
      <dgm:t>
        <a:bodyPr/>
        <a:lstStyle/>
        <a:p>
          <a:pPr>
            <a:lnSpc>
              <a:spcPct val="100000"/>
            </a:lnSpc>
            <a:spcBef>
              <a:spcPts val="0"/>
            </a:spcBef>
            <a:spcAft>
              <a:spcPts val="0"/>
            </a:spcAft>
          </a:pPr>
          <a:endParaRPr lang="en-US">
            <a:latin typeface="+mn-lt"/>
          </a:endParaRPr>
        </a:p>
      </dgm:t>
    </dgm:pt>
    <dgm:pt modelId="{034F0356-574A-463A-9C63-C6A82C95FAA2}" type="sibTrans" cxnId="{1347CD32-D07C-45E3-87B8-99EADB1767B4}">
      <dgm:prSet/>
      <dgm:spPr>
        <a:ln>
          <a:solidFill>
            <a:srgbClr val="8F8F8F"/>
          </a:solidFill>
        </a:ln>
      </dgm:spPr>
      <dgm:t>
        <a:bodyPr/>
        <a:lstStyle/>
        <a:p>
          <a:pPr>
            <a:lnSpc>
              <a:spcPct val="100000"/>
            </a:lnSpc>
            <a:spcBef>
              <a:spcPts val="0"/>
            </a:spcBef>
            <a:spcAft>
              <a:spcPts val="0"/>
            </a:spcAft>
          </a:pPr>
          <a:endParaRPr lang="en-US">
            <a:latin typeface="+mn-lt"/>
          </a:endParaRPr>
        </a:p>
      </dgm:t>
    </dgm:pt>
    <dgm:pt modelId="{36A3864D-0292-4A56-93E7-427C976D1DB0}">
      <dgm:prSet phldrT="[Text]" custT="1"/>
      <dgm:spPr>
        <a:noFill/>
        <a:ln>
          <a:noFill/>
        </a:ln>
      </dgm:spPr>
      <dgm:t>
        <a:bodyPr/>
        <a:lstStyle/>
        <a:p>
          <a:pPr>
            <a:lnSpc>
              <a:spcPct val="100000"/>
            </a:lnSpc>
            <a:spcBef>
              <a:spcPts val="0"/>
            </a:spcBef>
            <a:spcAft>
              <a:spcPts val="0"/>
            </a:spcAft>
          </a:pPr>
          <a:r>
            <a:rPr lang="en-US" sz="1800" b="1" dirty="0">
              <a:solidFill>
                <a:schemeClr val="tx2">
                  <a:lumMod val="75000"/>
                </a:schemeClr>
              </a:solidFill>
              <a:latin typeface="+mn-lt"/>
            </a:rPr>
            <a:t>ONL</a:t>
          </a:r>
        </a:p>
      </dgm:t>
    </dgm:pt>
    <dgm:pt modelId="{4630DF2D-3553-4140-915E-8CECCF894F20}" type="parTrans" cxnId="{49D3B1D2-547B-4A36-A550-83917D885096}">
      <dgm:prSet/>
      <dgm:spPr/>
      <dgm:t>
        <a:bodyPr/>
        <a:lstStyle/>
        <a:p>
          <a:pPr>
            <a:lnSpc>
              <a:spcPct val="100000"/>
            </a:lnSpc>
            <a:spcBef>
              <a:spcPts val="0"/>
            </a:spcBef>
            <a:spcAft>
              <a:spcPts val="0"/>
            </a:spcAft>
          </a:pPr>
          <a:endParaRPr lang="en-US">
            <a:latin typeface="+mn-lt"/>
          </a:endParaRPr>
        </a:p>
      </dgm:t>
    </dgm:pt>
    <dgm:pt modelId="{272A5CEF-3E00-4D4E-AEB8-C843EFCF4706}" type="sibTrans" cxnId="{49D3B1D2-547B-4A36-A550-83917D885096}">
      <dgm:prSet/>
      <dgm:spPr/>
      <dgm:t>
        <a:bodyPr/>
        <a:lstStyle/>
        <a:p>
          <a:pPr>
            <a:lnSpc>
              <a:spcPct val="100000"/>
            </a:lnSpc>
            <a:spcBef>
              <a:spcPts val="0"/>
            </a:spcBef>
            <a:spcAft>
              <a:spcPts val="0"/>
            </a:spcAft>
          </a:pPr>
          <a:endParaRPr lang="en-US">
            <a:latin typeface="+mn-lt"/>
          </a:endParaRPr>
        </a:p>
      </dgm:t>
    </dgm:pt>
    <dgm:pt modelId="{AAC2BF56-9F21-4B60-80EC-A46A892D2020}">
      <dgm:prSet phldrT="[Text]" custT="1"/>
      <dgm:spPr>
        <a:noFill/>
        <a:ln>
          <a:noFill/>
        </a:ln>
      </dgm:spPr>
      <dgm:t>
        <a:bodyPr/>
        <a:lstStyle/>
        <a:p>
          <a:pPr>
            <a:lnSpc>
              <a:spcPct val="100000"/>
            </a:lnSpc>
            <a:spcBef>
              <a:spcPts val="0"/>
            </a:spcBef>
            <a:spcAft>
              <a:spcPts val="0"/>
            </a:spcAft>
          </a:pPr>
          <a:r>
            <a:rPr lang="en-GB" sz="1800" b="1" dirty="0">
              <a:solidFill>
                <a:schemeClr val="tx2">
                  <a:lumMod val="75000"/>
                </a:schemeClr>
              </a:solidFill>
              <a:latin typeface="+mn-lt"/>
            </a:rPr>
            <a:t>SAI</a:t>
          </a:r>
        </a:p>
      </dgm:t>
    </dgm:pt>
    <dgm:pt modelId="{B33A1167-899C-403E-B801-73721972C502}" type="parTrans" cxnId="{8D928316-16B9-4E99-838B-D1C7C27F3E8A}">
      <dgm:prSet/>
      <dgm:spPr/>
      <dgm:t>
        <a:bodyPr/>
        <a:lstStyle/>
        <a:p>
          <a:pPr>
            <a:lnSpc>
              <a:spcPct val="100000"/>
            </a:lnSpc>
            <a:spcBef>
              <a:spcPts val="0"/>
            </a:spcBef>
            <a:spcAft>
              <a:spcPts val="0"/>
            </a:spcAft>
          </a:pPr>
          <a:endParaRPr lang="en-US">
            <a:latin typeface="+mn-lt"/>
          </a:endParaRPr>
        </a:p>
      </dgm:t>
    </dgm:pt>
    <dgm:pt modelId="{31F645FC-24B2-4D25-A23B-938DF644AB52}" type="sibTrans" cxnId="{8D928316-16B9-4E99-838B-D1C7C27F3E8A}">
      <dgm:prSet/>
      <dgm:spPr/>
      <dgm:t>
        <a:bodyPr/>
        <a:lstStyle/>
        <a:p>
          <a:pPr>
            <a:lnSpc>
              <a:spcPct val="100000"/>
            </a:lnSpc>
            <a:spcBef>
              <a:spcPts val="0"/>
            </a:spcBef>
            <a:spcAft>
              <a:spcPts val="0"/>
            </a:spcAft>
          </a:pPr>
          <a:endParaRPr lang="en-US">
            <a:latin typeface="+mn-lt"/>
          </a:endParaRPr>
        </a:p>
      </dgm:t>
    </dgm:pt>
    <dgm:pt modelId="{B4581C6F-A131-4BF2-B9DB-CED4260814DD}">
      <dgm:prSet phldrT="[Text]" custT="1"/>
      <dgm:spPr>
        <a:noFill/>
        <a:ln>
          <a:noFill/>
        </a:ln>
      </dgm:spPr>
      <dgm:t>
        <a:bodyPr/>
        <a:lstStyle/>
        <a:p>
          <a:pPr>
            <a:lnSpc>
              <a:spcPct val="100000"/>
            </a:lnSpc>
            <a:spcBef>
              <a:spcPts val="0"/>
            </a:spcBef>
            <a:spcAft>
              <a:spcPts val="0"/>
            </a:spcAft>
          </a:pPr>
          <a:r>
            <a:rPr lang="en-GB" sz="1800" b="1" dirty="0" err="1">
              <a:solidFill>
                <a:schemeClr val="tx2">
                  <a:lumMod val="75000"/>
                </a:schemeClr>
              </a:solidFill>
              <a:latin typeface="+mn-lt"/>
            </a:rPr>
            <a:t>OpenConfig</a:t>
          </a:r>
          <a:endParaRPr lang="en-GB" sz="1800" b="1" dirty="0">
            <a:solidFill>
              <a:schemeClr val="tx2">
                <a:lumMod val="75000"/>
              </a:schemeClr>
            </a:solidFill>
            <a:latin typeface="+mn-lt"/>
          </a:endParaRPr>
        </a:p>
      </dgm:t>
    </dgm:pt>
    <dgm:pt modelId="{3E8E346B-CDDD-41C7-9CD7-8F3096657566}" type="parTrans" cxnId="{E8946605-93F0-464B-9EDC-C35DDAE0EAD6}">
      <dgm:prSet/>
      <dgm:spPr/>
      <dgm:t>
        <a:bodyPr/>
        <a:lstStyle/>
        <a:p>
          <a:pPr>
            <a:lnSpc>
              <a:spcPct val="100000"/>
            </a:lnSpc>
            <a:spcBef>
              <a:spcPts val="0"/>
            </a:spcBef>
            <a:spcAft>
              <a:spcPts val="0"/>
            </a:spcAft>
          </a:pPr>
          <a:endParaRPr lang="en-US">
            <a:latin typeface="+mn-lt"/>
          </a:endParaRPr>
        </a:p>
      </dgm:t>
    </dgm:pt>
    <dgm:pt modelId="{E08A46C7-28AE-4826-907A-1A240631462E}" type="sibTrans" cxnId="{E8946605-93F0-464B-9EDC-C35DDAE0EAD6}">
      <dgm:prSet/>
      <dgm:spPr/>
      <dgm:t>
        <a:bodyPr/>
        <a:lstStyle/>
        <a:p>
          <a:pPr>
            <a:lnSpc>
              <a:spcPct val="100000"/>
            </a:lnSpc>
            <a:spcBef>
              <a:spcPts val="0"/>
            </a:spcBef>
            <a:spcAft>
              <a:spcPts val="0"/>
            </a:spcAft>
          </a:pPr>
          <a:endParaRPr lang="en-US">
            <a:latin typeface="+mn-lt"/>
          </a:endParaRPr>
        </a:p>
      </dgm:t>
    </dgm:pt>
    <dgm:pt modelId="{3209E963-6E29-4EA5-94AA-781816DB2E9D}">
      <dgm:prSet phldrT="[Text]" custT="1"/>
      <dgm:spPr>
        <a:noFill/>
        <a:ln>
          <a:noFill/>
        </a:ln>
      </dgm:spPr>
      <dgm:t>
        <a:bodyPr/>
        <a:lstStyle/>
        <a:p>
          <a:pPr>
            <a:lnSpc>
              <a:spcPct val="100000"/>
            </a:lnSpc>
            <a:spcBef>
              <a:spcPts val="0"/>
            </a:spcBef>
            <a:spcAft>
              <a:spcPts val="0"/>
            </a:spcAft>
          </a:pPr>
          <a:r>
            <a:rPr lang="en-GB" sz="1800" b="1" dirty="0" err="1">
              <a:solidFill>
                <a:schemeClr val="bg2">
                  <a:lumMod val="95000"/>
                  <a:lumOff val="5000"/>
                </a:schemeClr>
              </a:solidFill>
              <a:latin typeface="+mn-lt"/>
            </a:rPr>
            <a:t>switch</a:t>
          </a:r>
          <a:r>
            <a:rPr lang="en-GB" sz="1800" b="1" dirty="0" err="1">
              <a:solidFill>
                <a:schemeClr val="accent5"/>
              </a:solidFill>
              <a:latin typeface="+mn-lt"/>
            </a:rPr>
            <a:t>dev</a:t>
          </a:r>
          <a:endParaRPr lang="en-GB" sz="1800" b="1" dirty="0">
            <a:solidFill>
              <a:schemeClr val="accent5"/>
            </a:solidFill>
            <a:latin typeface="+mn-lt"/>
          </a:endParaRPr>
        </a:p>
      </dgm:t>
    </dgm:pt>
    <dgm:pt modelId="{A0A3FA38-F1D0-4767-A114-80E1D27B1D92}" type="parTrans" cxnId="{39A9C139-8772-4457-8C29-B91B45B5873F}">
      <dgm:prSet/>
      <dgm:spPr/>
      <dgm:t>
        <a:bodyPr/>
        <a:lstStyle/>
        <a:p>
          <a:pPr>
            <a:lnSpc>
              <a:spcPct val="100000"/>
            </a:lnSpc>
            <a:spcBef>
              <a:spcPts val="0"/>
            </a:spcBef>
            <a:spcAft>
              <a:spcPts val="0"/>
            </a:spcAft>
          </a:pPr>
          <a:endParaRPr lang="en-US">
            <a:latin typeface="+mn-lt"/>
          </a:endParaRPr>
        </a:p>
      </dgm:t>
    </dgm:pt>
    <dgm:pt modelId="{0A9F7518-9B19-41DB-A55A-1FB28E81D168}" type="sibTrans" cxnId="{39A9C139-8772-4457-8C29-B91B45B5873F}">
      <dgm:prSet/>
      <dgm:spPr/>
      <dgm:t>
        <a:bodyPr/>
        <a:lstStyle/>
        <a:p>
          <a:pPr>
            <a:lnSpc>
              <a:spcPct val="100000"/>
            </a:lnSpc>
            <a:spcBef>
              <a:spcPts val="0"/>
            </a:spcBef>
            <a:spcAft>
              <a:spcPts val="0"/>
            </a:spcAft>
          </a:pPr>
          <a:endParaRPr lang="en-US">
            <a:latin typeface="+mn-lt"/>
          </a:endParaRPr>
        </a:p>
      </dgm:t>
    </dgm:pt>
    <dgm:pt modelId="{B1ED3B46-D7FF-4C69-9538-20880ABFD8EE}" type="pres">
      <dgm:prSet presAssocID="{32017C32-6366-4030-B0B8-344B6331AA91}" presName="Name0" presStyleCnt="0">
        <dgm:presLayoutVars>
          <dgm:chMax val="7"/>
          <dgm:chPref val="7"/>
          <dgm:dir/>
        </dgm:presLayoutVars>
      </dgm:prSet>
      <dgm:spPr/>
    </dgm:pt>
    <dgm:pt modelId="{FD4ACF21-FBAD-45AE-80A1-EE303AE3BFB7}" type="pres">
      <dgm:prSet presAssocID="{32017C32-6366-4030-B0B8-344B6331AA91}" presName="Name1" presStyleCnt="0"/>
      <dgm:spPr/>
    </dgm:pt>
    <dgm:pt modelId="{3DF93764-B369-477C-A5D6-02BE51EB8E78}" type="pres">
      <dgm:prSet presAssocID="{32017C32-6366-4030-B0B8-344B6331AA91}" presName="cycle" presStyleCnt="0"/>
      <dgm:spPr/>
    </dgm:pt>
    <dgm:pt modelId="{061F0FA0-C908-43B5-BB45-53CFC006E0F8}" type="pres">
      <dgm:prSet presAssocID="{32017C32-6366-4030-B0B8-344B6331AA91}" presName="srcNode" presStyleLbl="node1" presStyleIdx="0" presStyleCnt="5"/>
      <dgm:spPr/>
    </dgm:pt>
    <dgm:pt modelId="{87CCEC52-8AAD-423B-840C-5A31B4D966DC}" type="pres">
      <dgm:prSet presAssocID="{32017C32-6366-4030-B0B8-344B6331AA91}" presName="conn" presStyleLbl="parChTrans1D2" presStyleIdx="0" presStyleCnt="1"/>
      <dgm:spPr/>
    </dgm:pt>
    <dgm:pt modelId="{5652F34E-6C8D-44E0-AF5B-DA7C1AA7307C}" type="pres">
      <dgm:prSet presAssocID="{32017C32-6366-4030-B0B8-344B6331AA91}" presName="extraNode" presStyleLbl="node1" presStyleIdx="0" presStyleCnt="5"/>
      <dgm:spPr/>
    </dgm:pt>
    <dgm:pt modelId="{008F6B6B-2878-4886-A43E-0DD3946AB2C3}" type="pres">
      <dgm:prSet presAssocID="{32017C32-6366-4030-B0B8-344B6331AA91}" presName="dstNode" presStyleLbl="node1" presStyleIdx="0" presStyleCnt="5"/>
      <dgm:spPr/>
    </dgm:pt>
    <dgm:pt modelId="{E4B9C557-3E21-4B18-B0B5-E06722B5CBEF}" type="pres">
      <dgm:prSet presAssocID="{8516FA81-7424-4001-A4F3-DEB80A98B73C}" presName="text_1" presStyleLbl="node1" presStyleIdx="0" presStyleCnt="5" custScaleY="151398">
        <dgm:presLayoutVars>
          <dgm:bulletEnabled val="1"/>
        </dgm:presLayoutVars>
      </dgm:prSet>
      <dgm:spPr/>
    </dgm:pt>
    <dgm:pt modelId="{3A7D8B51-B684-4260-B5AA-5683F889E5E2}" type="pres">
      <dgm:prSet presAssocID="{8516FA81-7424-4001-A4F3-DEB80A98B73C}" presName="accent_1" presStyleCnt="0"/>
      <dgm:spPr/>
    </dgm:pt>
    <dgm:pt modelId="{103B8C87-085C-4338-A23C-6B8DF3FC336E}" type="pres">
      <dgm:prSet presAssocID="{8516FA81-7424-4001-A4F3-DEB80A98B73C}" presName="accentRepeatNode" presStyleLbl="solidFgAcc1" presStyleIdx="0" presStyleCnt="5" custScaleX="107340" custScaleY="107340"/>
      <dgm:spPr>
        <a:blipFill rotWithShape="0">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dgm:spPr>
    </dgm:pt>
    <dgm:pt modelId="{801B835D-C566-4AE7-8189-3C1FF0F84FDB}" type="pres">
      <dgm:prSet presAssocID="{36A3864D-0292-4A56-93E7-427C976D1DB0}" presName="text_2" presStyleLbl="node1" presStyleIdx="1" presStyleCnt="5" custScaleY="151398">
        <dgm:presLayoutVars>
          <dgm:bulletEnabled val="1"/>
        </dgm:presLayoutVars>
      </dgm:prSet>
      <dgm:spPr/>
    </dgm:pt>
    <dgm:pt modelId="{2A5B9E6D-4FE9-4FF8-96F4-CCD4B6E2A5A7}" type="pres">
      <dgm:prSet presAssocID="{36A3864D-0292-4A56-93E7-427C976D1DB0}" presName="accent_2" presStyleCnt="0"/>
      <dgm:spPr/>
    </dgm:pt>
    <dgm:pt modelId="{528EF6F7-E4E7-4125-BA7A-1D42EEBEEEC3}" type="pres">
      <dgm:prSet presAssocID="{36A3864D-0292-4A56-93E7-427C976D1DB0}" presName="accentRepeatNode" presStyleLbl="solidFgAcc1" presStyleIdx="1" presStyleCnt="5" custScaleX="107340" custScaleY="107340"/>
      <dgm:spPr>
        <a:blipFill rotWithShape="0">
          <a:blip xmlns:r="http://schemas.openxmlformats.org/officeDocument/2006/relationships" r:embed="rId3">
            <a:lum bright="70000" contrast="-70000"/>
          </a:blip>
          <a:stretch>
            <a:fillRect/>
          </a:stretch>
        </a:blipFill>
        <a:ln>
          <a:noFill/>
        </a:ln>
      </dgm:spPr>
    </dgm:pt>
    <dgm:pt modelId="{7339DFE0-FC27-4B6A-9563-3E461421E7BB}" type="pres">
      <dgm:prSet presAssocID="{AAC2BF56-9F21-4B60-80EC-A46A892D2020}" presName="text_3" presStyleLbl="node1" presStyleIdx="2" presStyleCnt="5" custScaleY="151398">
        <dgm:presLayoutVars>
          <dgm:bulletEnabled val="1"/>
        </dgm:presLayoutVars>
      </dgm:prSet>
      <dgm:spPr/>
    </dgm:pt>
    <dgm:pt modelId="{51FEAD2F-4903-41E9-9805-6AA318FBE578}" type="pres">
      <dgm:prSet presAssocID="{AAC2BF56-9F21-4B60-80EC-A46A892D2020}" presName="accent_3" presStyleCnt="0"/>
      <dgm:spPr/>
    </dgm:pt>
    <dgm:pt modelId="{471D00DD-F1C6-4F60-B494-522AB6830E62}" type="pres">
      <dgm:prSet presAssocID="{AAC2BF56-9F21-4B60-80EC-A46A892D2020}" presName="accentRepeatNode" presStyleLbl="solidFgAcc1" presStyleIdx="2" presStyleCnt="5" custScaleX="107340" custScaleY="107340"/>
      <dgm:spPr>
        <a:blipFill rotWithShape="0">
          <a:blip xmlns:r="http://schemas.openxmlformats.org/officeDocument/2006/relationships" r:embed="rId4">
            <a:extLst>
              <a:ext uri="{BEBA8EAE-BF5A-486C-A8C5-ECC9F3942E4B}">
                <a14:imgProps xmlns:a14="http://schemas.microsoft.com/office/drawing/2010/main">
                  <a14:imgLayer r:embed="rId5">
                    <a14:imgEffect>
                      <a14:saturation sat="0"/>
                    </a14:imgEffect>
                  </a14:imgLayer>
                </a14:imgProps>
              </a:ext>
            </a:extLst>
          </a:blip>
          <a:stretch>
            <a:fillRect/>
          </a:stretch>
        </a:blipFill>
        <a:ln>
          <a:noFill/>
        </a:ln>
      </dgm:spPr>
    </dgm:pt>
    <dgm:pt modelId="{73F54BE6-063A-41A7-AB77-3DE1EEB6A052}" type="pres">
      <dgm:prSet presAssocID="{3209E963-6E29-4EA5-94AA-781816DB2E9D}" presName="text_4" presStyleLbl="node1" presStyleIdx="3" presStyleCnt="5" custScaleY="151398">
        <dgm:presLayoutVars>
          <dgm:bulletEnabled val="1"/>
        </dgm:presLayoutVars>
      </dgm:prSet>
      <dgm:spPr/>
    </dgm:pt>
    <dgm:pt modelId="{9DF75A07-C205-4D11-BF7A-18927EF594DA}" type="pres">
      <dgm:prSet presAssocID="{3209E963-6E29-4EA5-94AA-781816DB2E9D}" presName="accent_4" presStyleCnt="0"/>
      <dgm:spPr/>
    </dgm:pt>
    <dgm:pt modelId="{3ACD331B-D280-4816-A290-38C1C0384B3C}" type="pres">
      <dgm:prSet presAssocID="{3209E963-6E29-4EA5-94AA-781816DB2E9D}" presName="accentRepeatNode" presStyleLbl="solidFgAcc1" presStyleIdx="3" presStyleCnt="5" custScaleX="107340" custScaleY="107340"/>
      <dgm:spPr>
        <a:blipFill rotWithShape="0">
          <a:blip xmlns:r="http://schemas.openxmlformats.org/officeDocument/2006/relationships" r:embed="rId6"/>
          <a:stretch>
            <a:fillRect/>
          </a:stretch>
        </a:blipFill>
        <a:ln>
          <a:noFill/>
        </a:ln>
      </dgm:spPr>
    </dgm:pt>
    <dgm:pt modelId="{653A159B-776A-4FF9-BE24-B70191D2258D}" type="pres">
      <dgm:prSet presAssocID="{B4581C6F-A131-4BF2-B9DB-CED4260814DD}" presName="text_5" presStyleLbl="node1" presStyleIdx="4" presStyleCnt="5" custScaleY="151398">
        <dgm:presLayoutVars>
          <dgm:bulletEnabled val="1"/>
        </dgm:presLayoutVars>
      </dgm:prSet>
      <dgm:spPr/>
    </dgm:pt>
    <dgm:pt modelId="{C498F830-E5E6-4C9F-8D23-35290B9CA3D2}" type="pres">
      <dgm:prSet presAssocID="{B4581C6F-A131-4BF2-B9DB-CED4260814DD}" presName="accent_5" presStyleCnt="0"/>
      <dgm:spPr/>
    </dgm:pt>
    <dgm:pt modelId="{8989F178-3089-4A52-90CD-0BBB9889E425}" type="pres">
      <dgm:prSet presAssocID="{B4581C6F-A131-4BF2-B9DB-CED4260814DD}" presName="accentRepeatNode" presStyleLbl="solidFgAcc1" presStyleIdx="4" presStyleCnt="5" custScaleX="107340" custScaleY="107340"/>
      <dgm:spPr>
        <a:blipFill rotWithShape="0">
          <a:blip xmlns:r="http://schemas.openxmlformats.org/officeDocument/2006/relationships" r:embed="rId7">
            <a:extLst>
              <a:ext uri="{BEBA8EAE-BF5A-486C-A8C5-ECC9F3942E4B}">
                <a14:imgProps xmlns:a14="http://schemas.microsoft.com/office/drawing/2010/main">
                  <a14:imgLayer r:embed="rId8">
                    <a14:imgEffect>
                      <a14:saturation sat="0"/>
                    </a14:imgEffect>
                  </a14:imgLayer>
                </a14:imgProps>
              </a:ext>
            </a:extLst>
          </a:blip>
          <a:stretch>
            <a:fillRect t="-8000" b="-8000"/>
          </a:stretch>
        </a:blipFill>
        <a:ln>
          <a:noFill/>
        </a:ln>
      </dgm:spPr>
    </dgm:pt>
  </dgm:ptLst>
  <dgm:cxnLst>
    <dgm:cxn modelId="{E8946605-93F0-464B-9EDC-C35DDAE0EAD6}" srcId="{32017C32-6366-4030-B0B8-344B6331AA91}" destId="{B4581C6F-A131-4BF2-B9DB-CED4260814DD}" srcOrd="4" destOrd="0" parTransId="{3E8E346B-CDDD-41C7-9CD7-8F3096657566}" sibTransId="{E08A46C7-28AE-4826-907A-1A240631462E}"/>
    <dgm:cxn modelId="{8D928316-16B9-4E99-838B-D1C7C27F3E8A}" srcId="{32017C32-6366-4030-B0B8-344B6331AA91}" destId="{AAC2BF56-9F21-4B60-80EC-A46A892D2020}" srcOrd="2" destOrd="0" parTransId="{B33A1167-899C-403E-B801-73721972C502}" sibTransId="{31F645FC-24B2-4D25-A23B-938DF644AB52}"/>
    <dgm:cxn modelId="{31429523-DDDA-4489-B985-3D8A0C41BEB8}" type="presOf" srcId="{034F0356-574A-463A-9C63-C6A82C95FAA2}" destId="{87CCEC52-8AAD-423B-840C-5A31B4D966DC}" srcOrd="0" destOrd="0" presId="urn:microsoft.com/office/officeart/2008/layout/VerticalCurvedList"/>
    <dgm:cxn modelId="{1347CD32-D07C-45E3-87B8-99EADB1767B4}" srcId="{32017C32-6366-4030-B0B8-344B6331AA91}" destId="{8516FA81-7424-4001-A4F3-DEB80A98B73C}" srcOrd="0" destOrd="0" parTransId="{1AA1A8C4-0E6B-4DA2-8613-C127AEF7D00D}" sibTransId="{034F0356-574A-463A-9C63-C6A82C95FAA2}"/>
    <dgm:cxn modelId="{39A9C139-8772-4457-8C29-B91B45B5873F}" srcId="{32017C32-6366-4030-B0B8-344B6331AA91}" destId="{3209E963-6E29-4EA5-94AA-781816DB2E9D}" srcOrd="3" destOrd="0" parTransId="{A0A3FA38-F1D0-4767-A114-80E1D27B1D92}" sibTransId="{0A9F7518-9B19-41DB-A55A-1FB28E81D168}"/>
    <dgm:cxn modelId="{7479AD6F-74E6-43BC-BF3C-08C865F28A17}" type="presOf" srcId="{36A3864D-0292-4A56-93E7-427C976D1DB0}" destId="{801B835D-C566-4AE7-8189-3C1FF0F84FDB}" srcOrd="0" destOrd="0" presId="urn:microsoft.com/office/officeart/2008/layout/VerticalCurvedList"/>
    <dgm:cxn modelId="{A50A1A75-5985-4158-A2E8-209672E480F5}" type="presOf" srcId="{B4581C6F-A131-4BF2-B9DB-CED4260814DD}" destId="{653A159B-776A-4FF9-BE24-B70191D2258D}" srcOrd="0" destOrd="0" presId="urn:microsoft.com/office/officeart/2008/layout/VerticalCurvedList"/>
    <dgm:cxn modelId="{DD452E7A-78B7-462E-B30D-E8FB9821CF3B}" type="presOf" srcId="{3209E963-6E29-4EA5-94AA-781816DB2E9D}" destId="{73F54BE6-063A-41A7-AB77-3DE1EEB6A052}" srcOrd="0" destOrd="0" presId="urn:microsoft.com/office/officeart/2008/layout/VerticalCurvedList"/>
    <dgm:cxn modelId="{422885A3-4E4D-46BC-BD39-1764ECBE1C30}" type="presOf" srcId="{32017C32-6366-4030-B0B8-344B6331AA91}" destId="{B1ED3B46-D7FF-4C69-9538-20880ABFD8EE}" srcOrd="0" destOrd="0" presId="urn:microsoft.com/office/officeart/2008/layout/VerticalCurvedList"/>
    <dgm:cxn modelId="{E333BEAC-FC63-4308-A8B7-C70AB315C326}" type="presOf" srcId="{8516FA81-7424-4001-A4F3-DEB80A98B73C}" destId="{E4B9C557-3E21-4B18-B0B5-E06722B5CBEF}" srcOrd="0" destOrd="0" presId="urn:microsoft.com/office/officeart/2008/layout/VerticalCurvedList"/>
    <dgm:cxn modelId="{2B043DBF-96C6-49A7-ACA9-62CDECFD27E3}" type="presOf" srcId="{AAC2BF56-9F21-4B60-80EC-A46A892D2020}" destId="{7339DFE0-FC27-4B6A-9563-3E461421E7BB}" srcOrd="0" destOrd="0" presId="urn:microsoft.com/office/officeart/2008/layout/VerticalCurvedList"/>
    <dgm:cxn modelId="{49D3B1D2-547B-4A36-A550-83917D885096}" srcId="{32017C32-6366-4030-B0B8-344B6331AA91}" destId="{36A3864D-0292-4A56-93E7-427C976D1DB0}" srcOrd="1" destOrd="0" parTransId="{4630DF2D-3553-4140-915E-8CECCF894F20}" sibTransId="{272A5CEF-3E00-4D4E-AEB8-C843EFCF4706}"/>
    <dgm:cxn modelId="{2FDB827C-82D6-4DF1-AF18-C0CDA0AB1B97}" type="presParOf" srcId="{B1ED3B46-D7FF-4C69-9538-20880ABFD8EE}" destId="{FD4ACF21-FBAD-45AE-80A1-EE303AE3BFB7}" srcOrd="0" destOrd="0" presId="urn:microsoft.com/office/officeart/2008/layout/VerticalCurvedList"/>
    <dgm:cxn modelId="{644E9FEB-9176-491A-8480-5991794B5B09}" type="presParOf" srcId="{FD4ACF21-FBAD-45AE-80A1-EE303AE3BFB7}" destId="{3DF93764-B369-477C-A5D6-02BE51EB8E78}" srcOrd="0" destOrd="0" presId="urn:microsoft.com/office/officeart/2008/layout/VerticalCurvedList"/>
    <dgm:cxn modelId="{1C5E48D0-52D2-4620-9188-32FCA4BC069B}" type="presParOf" srcId="{3DF93764-B369-477C-A5D6-02BE51EB8E78}" destId="{061F0FA0-C908-43B5-BB45-53CFC006E0F8}" srcOrd="0" destOrd="0" presId="urn:microsoft.com/office/officeart/2008/layout/VerticalCurvedList"/>
    <dgm:cxn modelId="{049B8C28-242C-46A8-B5BE-01D0458D340C}" type="presParOf" srcId="{3DF93764-B369-477C-A5D6-02BE51EB8E78}" destId="{87CCEC52-8AAD-423B-840C-5A31B4D966DC}" srcOrd="1" destOrd="0" presId="urn:microsoft.com/office/officeart/2008/layout/VerticalCurvedList"/>
    <dgm:cxn modelId="{39D6D09D-53A4-4FB5-B311-9509ACCC6C5C}" type="presParOf" srcId="{3DF93764-B369-477C-A5D6-02BE51EB8E78}" destId="{5652F34E-6C8D-44E0-AF5B-DA7C1AA7307C}" srcOrd="2" destOrd="0" presId="urn:microsoft.com/office/officeart/2008/layout/VerticalCurvedList"/>
    <dgm:cxn modelId="{EFD2DA7D-FD50-4F3B-AE44-33303B87B53F}" type="presParOf" srcId="{3DF93764-B369-477C-A5D6-02BE51EB8E78}" destId="{008F6B6B-2878-4886-A43E-0DD3946AB2C3}" srcOrd="3" destOrd="0" presId="urn:microsoft.com/office/officeart/2008/layout/VerticalCurvedList"/>
    <dgm:cxn modelId="{8E5B7153-2432-484D-9A28-2690EB53B6FD}" type="presParOf" srcId="{FD4ACF21-FBAD-45AE-80A1-EE303AE3BFB7}" destId="{E4B9C557-3E21-4B18-B0B5-E06722B5CBEF}" srcOrd="1" destOrd="0" presId="urn:microsoft.com/office/officeart/2008/layout/VerticalCurvedList"/>
    <dgm:cxn modelId="{C4740AC0-1623-43D0-9654-48986F40EFF1}" type="presParOf" srcId="{FD4ACF21-FBAD-45AE-80A1-EE303AE3BFB7}" destId="{3A7D8B51-B684-4260-B5AA-5683F889E5E2}" srcOrd="2" destOrd="0" presId="urn:microsoft.com/office/officeart/2008/layout/VerticalCurvedList"/>
    <dgm:cxn modelId="{FC8F6F20-E1FF-4301-9558-82CB4C9500B3}" type="presParOf" srcId="{3A7D8B51-B684-4260-B5AA-5683F889E5E2}" destId="{103B8C87-085C-4338-A23C-6B8DF3FC336E}" srcOrd="0" destOrd="0" presId="urn:microsoft.com/office/officeart/2008/layout/VerticalCurvedList"/>
    <dgm:cxn modelId="{6F20696F-BCE8-4CAE-B1BA-544B7B06B4D0}" type="presParOf" srcId="{FD4ACF21-FBAD-45AE-80A1-EE303AE3BFB7}" destId="{801B835D-C566-4AE7-8189-3C1FF0F84FDB}" srcOrd="3" destOrd="0" presId="urn:microsoft.com/office/officeart/2008/layout/VerticalCurvedList"/>
    <dgm:cxn modelId="{D12B3E77-65EF-473C-86D8-6F94BCFE3A80}" type="presParOf" srcId="{FD4ACF21-FBAD-45AE-80A1-EE303AE3BFB7}" destId="{2A5B9E6D-4FE9-4FF8-96F4-CCD4B6E2A5A7}" srcOrd="4" destOrd="0" presId="urn:microsoft.com/office/officeart/2008/layout/VerticalCurvedList"/>
    <dgm:cxn modelId="{7E23FE0F-704B-4E5B-84CD-161560F2CE11}" type="presParOf" srcId="{2A5B9E6D-4FE9-4FF8-96F4-CCD4B6E2A5A7}" destId="{528EF6F7-E4E7-4125-BA7A-1D42EEBEEEC3}" srcOrd="0" destOrd="0" presId="urn:microsoft.com/office/officeart/2008/layout/VerticalCurvedList"/>
    <dgm:cxn modelId="{F42042FA-6B34-4EF8-939C-D97550D0BDB8}" type="presParOf" srcId="{FD4ACF21-FBAD-45AE-80A1-EE303AE3BFB7}" destId="{7339DFE0-FC27-4B6A-9563-3E461421E7BB}" srcOrd="5" destOrd="0" presId="urn:microsoft.com/office/officeart/2008/layout/VerticalCurvedList"/>
    <dgm:cxn modelId="{63FBC98E-8A80-478C-B4CC-86F0F164B640}" type="presParOf" srcId="{FD4ACF21-FBAD-45AE-80A1-EE303AE3BFB7}" destId="{51FEAD2F-4903-41E9-9805-6AA318FBE578}" srcOrd="6" destOrd="0" presId="urn:microsoft.com/office/officeart/2008/layout/VerticalCurvedList"/>
    <dgm:cxn modelId="{5095B8F4-E7FA-4B5B-AF0C-EDB38FC2EF40}" type="presParOf" srcId="{51FEAD2F-4903-41E9-9805-6AA318FBE578}" destId="{471D00DD-F1C6-4F60-B494-522AB6830E62}" srcOrd="0" destOrd="0" presId="urn:microsoft.com/office/officeart/2008/layout/VerticalCurvedList"/>
    <dgm:cxn modelId="{1BCB28D6-69B6-40B2-92C6-2849F856F47E}" type="presParOf" srcId="{FD4ACF21-FBAD-45AE-80A1-EE303AE3BFB7}" destId="{73F54BE6-063A-41A7-AB77-3DE1EEB6A052}" srcOrd="7" destOrd="0" presId="urn:microsoft.com/office/officeart/2008/layout/VerticalCurvedList"/>
    <dgm:cxn modelId="{238474FC-893D-4FA4-8BB6-011256B5EACA}" type="presParOf" srcId="{FD4ACF21-FBAD-45AE-80A1-EE303AE3BFB7}" destId="{9DF75A07-C205-4D11-BF7A-18927EF594DA}" srcOrd="8" destOrd="0" presId="urn:microsoft.com/office/officeart/2008/layout/VerticalCurvedList"/>
    <dgm:cxn modelId="{E8ADD30D-6073-46EC-83BB-BBE88B05175D}" type="presParOf" srcId="{9DF75A07-C205-4D11-BF7A-18927EF594DA}" destId="{3ACD331B-D280-4816-A290-38C1C0384B3C}" srcOrd="0" destOrd="0" presId="urn:microsoft.com/office/officeart/2008/layout/VerticalCurvedList"/>
    <dgm:cxn modelId="{AA0D854A-00FF-4C3B-BDC2-AB4EC417F28A}" type="presParOf" srcId="{FD4ACF21-FBAD-45AE-80A1-EE303AE3BFB7}" destId="{653A159B-776A-4FF9-BE24-B70191D2258D}" srcOrd="9" destOrd="0" presId="urn:microsoft.com/office/officeart/2008/layout/VerticalCurvedList"/>
    <dgm:cxn modelId="{55955DEC-4CE8-480C-9429-4C4F37B0237B}" type="presParOf" srcId="{FD4ACF21-FBAD-45AE-80A1-EE303AE3BFB7}" destId="{C498F830-E5E6-4C9F-8D23-35290B9CA3D2}" srcOrd="10" destOrd="0" presId="urn:microsoft.com/office/officeart/2008/layout/VerticalCurvedList"/>
    <dgm:cxn modelId="{6980E79A-D09A-4B44-B9EE-859BC83E898F}" type="presParOf" srcId="{C498F830-E5E6-4C9F-8D23-35290B9CA3D2}" destId="{8989F178-3089-4A52-90CD-0BBB9889E425}" srcOrd="0" destOrd="0" presId="urn:microsoft.com/office/officeart/2008/layout/VerticalCurvedList"/>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017C32-6366-4030-B0B8-344B6331AA9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8516FA81-7424-4001-A4F3-DEB80A98B73C}">
      <dgm:prSet phldrT="[Text]" custT="1"/>
      <dgm:spPr>
        <a:noFill/>
        <a:ln>
          <a:noFill/>
        </a:ln>
      </dgm:spPr>
      <dgm:t>
        <a:bodyPr/>
        <a:lstStyle/>
        <a:p>
          <a:pPr>
            <a:lnSpc>
              <a:spcPct val="100000"/>
            </a:lnSpc>
            <a:spcBef>
              <a:spcPts val="0"/>
            </a:spcBef>
            <a:spcAft>
              <a:spcPts val="0"/>
            </a:spcAft>
          </a:pPr>
          <a:r>
            <a:rPr lang="en-GB" sz="1800" b="1" dirty="0">
              <a:solidFill>
                <a:schemeClr val="tx2">
                  <a:lumMod val="75000"/>
                </a:schemeClr>
              </a:solidFill>
              <a:latin typeface="+mn-lt"/>
            </a:rPr>
            <a:t>ONIE</a:t>
          </a:r>
        </a:p>
      </dgm:t>
    </dgm:pt>
    <dgm:pt modelId="{1AA1A8C4-0E6B-4DA2-8613-C127AEF7D00D}" type="parTrans" cxnId="{1347CD32-D07C-45E3-87B8-99EADB1767B4}">
      <dgm:prSet/>
      <dgm:spPr/>
      <dgm:t>
        <a:bodyPr/>
        <a:lstStyle/>
        <a:p>
          <a:pPr>
            <a:lnSpc>
              <a:spcPct val="100000"/>
            </a:lnSpc>
            <a:spcBef>
              <a:spcPts val="0"/>
            </a:spcBef>
            <a:spcAft>
              <a:spcPts val="0"/>
            </a:spcAft>
          </a:pPr>
          <a:endParaRPr lang="en-US">
            <a:latin typeface="+mn-lt"/>
          </a:endParaRPr>
        </a:p>
      </dgm:t>
    </dgm:pt>
    <dgm:pt modelId="{034F0356-574A-463A-9C63-C6A82C95FAA2}" type="sibTrans" cxnId="{1347CD32-D07C-45E3-87B8-99EADB1767B4}">
      <dgm:prSet/>
      <dgm:spPr>
        <a:ln>
          <a:solidFill>
            <a:srgbClr val="8F8F8F"/>
          </a:solidFill>
        </a:ln>
      </dgm:spPr>
      <dgm:t>
        <a:bodyPr/>
        <a:lstStyle/>
        <a:p>
          <a:pPr>
            <a:lnSpc>
              <a:spcPct val="100000"/>
            </a:lnSpc>
            <a:spcBef>
              <a:spcPts val="0"/>
            </a:spcBef>
            <a:spcAft>
              <a:spcPts val="0"/>
            </a:spcAft>
          </a:pPr>
          <a:endParaRPr lang="en-US">
            <a:latin typeface="+mn-lt"/>
          </a:endParaRPr>
        </a:p>
      </dgm:t>
    </dgm:pt>
    <dgm:pt modelId="{36A3864D-0292-4A56-93E7-427C976D1DB0}">
      <dgm:prSet phldrT="[Text]" custT="1"/>
      <dgm:spPr>
        <a:noFill/>
        <a:ln>
          <a:noFill/>
        </a:ln>
      </dgm:spPr>
      <dgm:t>
        <a:bodyPr/>
        <a:lstStyle/>
        <a:p>
          <a:pPr>
            <a:lnSpc>
              <a:spcPct val="100000"/>
            </a:lnSpc>
            <a:spcBef>
              <a:spcPts val="0"/>
            </a:spcBef>
            <a:spcAft>
              <a:spcPts val="0"/>
            </a:spcAft>
          </a:pPr>
          <a:r>
            <a:rPr lang="en-US" sz="1800" b="1" dirty="0">
              <a:solidFill>
                <a:schemeClr val="tx2">
                  <a:lumMod val="75000"/>
                </a:schemeClr>
              </a:solidFill>
              <a:latin typeface="+mn-lt"/>
            </a:rPr>
            <a:t>ONL</a:t>
          </a:r>
        </a:p>
      </dgm:t>
    </dgm:pt>
    <dgm:pt modelId="{4630DF2D-3553-4140-915E-8CECCF894F20}" type="parTrans" cxnId="{49D3B1D2-547B-4A36-A550-83917D885096}">
      <dgm:prSet/>
      <dgm:spPr/>
      <dgm:t>
        <a:bodyPr/>
        <a:lstStyle/>
        <a:p>
          <a:pPr>
            <a:lnSpc>
              <a:spcPct val="100000"/>
            </a:lnSpc>
            <a:spcBef>
              <a:spcPts val="0"/>
            </a:spcBef>
            <a:spcAft>
              <a:spcPts val="0"/>
            </a:spcAft>
          </a:pPr>
          <a:endParaRPr lang="en-US">
            <a:latin typeface="+mn-lt"/>
          </a:endParaRPr>
        </a:p>
      </dgm:t>
    </dgm:pt>
    <dgm:pt modelId="{272A5CEF-3E00-4D4E-AEB8-C843EFCF4706}" type="sibTrans" cxnId="{49D3B1D2-547B-4A36-A550-83917D885096}">
      <dgm:prSet/>
      <dgm:spPr/>
      <dgm:t>
        <a:bodyPr/>
        <a:lstStyle/>
        <a:p>
          <a:pPr>
            <a:lnSpc>
              <a:spcPct val="100000"/>
            </a:lnSpc>
            <a:spcBef>
              <a:spcPts val="0"/>
            </a:spcBef>
            <a:spcAft>
              <a:spcPts val="0"/>
            </a:spcAft>
          </a:pPr>
          <a:endParaRPr lang="en-US">
            <a:latin typeface="+mn-lt"/>
          </a:endParaRPr>
        </a:p>
      </dgm:t>
    </dgm:pt>
    <dgm:pt modelId="{AAC2BF56-9F21-4B60-80EC-A46A892D2020}">
      <dgm:prSet phldrT="[Text]" custT="1"/>
      <dgm:spPr>
        <a:noFill/>
        <a:ln>
          <a:noFill/>
        </a:ln>
      </dgm:spPr>
      <dgm:t>
        <a:bodyPr/>
        <a:lstStyle/>
        <a:p>
          <a:pPr>
            <a:lnSpc>
              <a:spcPct val="100000"/>
            </a:lnSpc>
            <a:spcBef>
              <a:spcPts val="0"/>
            </a:spcBef>
            <a:spcAft>
              <a:spcPts val="0"/>
            </a:spcAft>
          </a:pPr>
          <a:r>
            <a:rPr lang="en-GB" sz="1800" b="1" dirty="0">
              <a:solidFill>
                <a:schemeClr val="tx2">
                  <a:lumMod val="75000"/>
                </a:schemeClr>
              </a:solidFill>
              <a:latin typeface="+mn-lt"/>
            </a:rPr>
            <a:t>SAI</a:t>
          </a:r>
        </a:p>
      </dgm:t>
    </dgm:pt>
    <dgm:pt modelId="{B33A1167-899C-403E-B801-73721972C502}" type="parTrans" cxnId="{8D928316-16B9-4E99-838B-D1C7C27F3E8A}">
      <dgm:prSet/>
      <dgm:spPr/>
      <dgm:t>
        <a:bodyPr/>
        <a:lstStyle/>
        <a:p>
          <a:pPr>
            <a:lnSpc>
              <a:spcPct val="100000"/>
            </a:lnSpc>
            <a:spcBef>
              <a:spcPts val="0"/>
            </a:spcBef>
            <a:spcAft>
              <a:spcPts val="0"/>
            </a:spcAft>
          </a:pPr>
          <a:endParaRPr lang="en-US">
            <a:latin typeface="+mn-lt"/>
          </a:endParaRPr>
        </a:p>
      </dgm:t>
    </dgm:pt>
    <dgm:pt modelId="{31F645FC-24B2-4D25-A23B-938DF644AB52}" type="sibTrans" cxnId="{8D928316-16B9-4E99-838B-D1C7C27F3E8A}">
      <dgm:prSet/>
      <dgm:spPr/>
      <dgm:t>
        <a:bodyPr/>
        <a:lstStyle/>
        <a:p>
          <a:pPr>
            <a:lnSpc>
              <a:spcPct val="100000"/>
            </a:lnSpc>
            <a:spcBef>
              <a:spcPts val="0"/>
            </a:spcBef>
            <a:spcAft>
              <a:spcPts val="0"/>
            </a:spcAft>
          </a:pPr>
          <a:endParaRPr lang="en-US">
            <a:latin typeface="+mn-lt"/>
          </a:endParaRPr>
        </a:p>
      </dgm:t>
    </dgm:pt>
    <dgm:pt modelId="{B4581C6F-A131-4BF2-B9DB-CED4260814DD}">
      <dgm:prSet phldrT="[Text]" custT="1"/>
      <dgm:spPr>
        <a:noFill/>
        <a:ln>
          <a:noFill/>
        </a:ln>
      </dgm:spPr>
      <dgm:t>
        <a:bodyPr/>
        <a:lstStyle/>
        <a:p>
          <a:pPr>
            <a:lnSpc>
              <a:spcPct val="100000"/>
            </a:lnSpc>
            <a:spcBef>
              <a:spcPts val="0"/>
            </a:spcBef>
            <a:spcAft>
              <a:spcPts val="0"/>
            </a:spcAft>
          </a:pPr>
          <a:r>
            <a:rPr lang="en-GB" sz="1800" b="1" dirty="0" err="1">
              <a:solidFill>
                <a:schemeClr val="accent5"/>
              </a:solidFill>
              <a:latin typeface="+mn-lt"/>
            </a:rPr>
            <a:t>OpenConfig</a:t>
          </a:r>
          <a:endParaRPr lang="en-GB" sz="1800" b="1" dirty="0">
            <a:solidFill>
              <a:schemeClr val="accent5"/>
            </a:solidFill>
            <a:latin typeface="+mn-lt"/>
          </a:endParaRPr>
        </a:p>
      </dgm:t>
    </dgm:pt>
    <dgm:pt modelId="{3E8E346B-CDDD-41C7-9CD7-8F3096657566}" type="parTrans" cxnId="{E8946605-93F0-464B-9EDC-C35DDAE0EAD6}">
      <dgm:prSet/>
      <dgm:spPr/>
      <dgm:t>
        <a:bodyPr/>
        <a:lstStyle/>
        <a:p>
          <a:pPr>
            <a:lnSpc>
              <a:spcPct val="100000"/>
            </a:lnSpc>
            <a:spcBef>
              <a:spcPts val="0"/>
            </a:spcBef>
            <a:spcAft>
              <a:spcPts val="0"/>
            </a:spcAft>
          </a:pPr>
          <a:endParaRPr lang="en-US">
            <a:latin typeface="+mn-lt"/>
          </a:endParaRPr>
        </a:p>
      </dgm:t>
    </dgm:pt>
    <dgm:pt modelId="{E08A46C7-28AE-4826-907A-1A240631462E}" type="sibTrans" cxnId="{E8946605-93F0-464B-9EDC-C35DDAE0EAD6}">
      <dgm:prSet/>
      <dgm:spPr/>
      <dgm:t>
        <a:bodyPr/>
        <a:lstStyle/>
        <a:p>
          <a:pPr>
            <a:lnSpc>
              <a:spcPct val="100000"/>
            </a:lnSpc>
            <a:spcBef>
              <a:spcPts val="0"/>
            </a:spcBef>
            <a:spcAft>
              <a:spcPts val="0"/>
            </a:spcAft>
          </a:pPr>
          <a:endParaRPr lang="en-US">
            <a:latin typeface="+mn-lt"/>
          </a:endParaRPr>
        </a:p>
      </dgm:t>
    </dgm:pt>
    <dgm:pt modelId="{3209E963-6E29-4EA5-94AA-781816DB2E9D}">
      <dgm:prSet phldrT="[Text]" custT="1"/>
      <dgm:spPr>
        <a:noFill/>
        <a:ln>
          <a:noFill/>
        </a:ln>
      </dgm:spPr>
      <dgm:t>
        <a:bodyPr/>
        <a:lstStyle/>
        <a:p>
          <a:pPr>
            <a:lnSpc>
              <a:spcPct val="100000"/>
            </a:lnSpc>
            <a:spcBef>
              <a:spcPts val="0"/>
            </a:spcBef>
            <a:spcAft>
              <a:spcPts val="0"/>
            </a:spcAft>
          </a:pPr>
          <a:r>
            <a:rPr lang="en-GB" sz="1800" b="1" dirty="0" err="1">
              <a:solidFill>
                <a:schemeClr val="tx2">
                  <a:lumMod val="75000"/>
                </a:schemeClr>
              </a:solidFill>
              <a:latin typeface="+mn-lt"/>
            </a:rPr>
            <a:t>switchdev</a:t>
          </a:r>
          <a:endParaRPr lang="en-GB" sz="1800" b="1" dirty="0">
            <a:solidFill>
              <a:schemeClr val="tx2">
                <a:lumMod val="75000"/>
              </a:schemeClr>
            </a:solidFill>
            <a:latin typeface="+mn-lt"/>
          </a:endParaRPr>
        </a:p>
      </dgm:t>
    </dgm:pt>
    <dgm:pt modelId="{A0A3FA38-F1D0-4767-A114-80E1D27B1D92}" type="parTrans" cxnId="{39A9C139-8772-4457-8C29-B91B45B5873F}">
      <dgm:prSet/>
      <dgm:spPr/>
      <dgm:t>
        <a:bodyPr/>
        <a:lstStyle/>
        <a:p>
          <a:pPr>
            <a:lnSpc>
              <a:spcPct val="100000"/>
            </a:lnSpc>
            <a:spcBef>
              <a:spcPts val="0"/>
            </a:spcBef>
            <a:spcAft>
              <a:spcPts val="0"/>
            </a:spcAft>
          </a:pPr>
          <a:endParaRPr lang="en-US">
            <a:latin typeface="+mn-lt"/>
          </a:endParaRPr>
        </a:p>
      </dgm:t>
    </dgm:pt>
    <dgm:pt modelId="{0A9F7518-9B19-41DB-A55A-1FB28E81D168}" type="sibTrans" cxnId="{39A9C139-8772-4457-8C29-B91B45B5873F}">
      <dgm:prSet/>
      <dgm:spPr/>
      <dgm:t>
        <a:bodyPr/>
        <a:lstStyle/>
        <a:p>
          <a:pPr>
            <a:lnSpc>
              <a:spcPct val="100000"/>
            </a:lnSpc>
            <a:spcBef>
              <a:spcPts val="0"/>
            </a:spcBef>
            <a:spcAft>
              <a:spcPts val="0"/>
            </a:spcAft>
          </a:pPr>
          <a:endParaRPr lang="en-US">
            <a:latin typeface="+mn-lt"/>
          </a:endParaRPr>
        </a:p>
      </dgm:t>
    </dgm:pt>
    <dgm:pt modelId="{B1ED3B46-D7FF-4C69-9538-20880ABFD8EE}" type="pres">
      <dgm:prSet presAssocID="{32017C32-6366-4030-B0B8-344B6331AA91}" presName="Name0" presStyleCnt="0">
        <dgm:presLayoutVars>
          <dgm:chMax val="7"/>
          <dgm:chPref val="7"/>
          <dgm:dir/>
        </dgm:presLayoutVars>
      </dgm:prSet>
      <dgm:spPr/>
    </dgm:pt>
    <dgm:pt modelId="{FD4ACF21-FBAD-45AE-80A1-EE303AE3BFB7}" type="pres">
      <dgm:prSet presAssocID="{32017C32-6366-4030-B0B8-344B6331AA91}" presName="Name1" presStyleCnt="0"/>
      <dgm:spPr/>
    </dgm:pt>
    <dgm:pt modelId="{3DF93764-B369-477C-A5D6-02BE51EB8E78}" type="pres">
      <dgm:prSet presAssocID="{32017C32-6366-4030-B0B8-344B6331AA91}" presName="cycle" presStyleCnt="0"/>
      <dgm:spPr/>
    </dgm:pt>
    <dgm:pt modelId="{061F0FA0-C908-43B5-BB45-53CFC006E0F8}" type="pres">
      <dgm:prSet presAssocID="{32017C32-6366-4030-B0B8-344B6331AA91}" presName="srcNode" presStyleLbl="node1" presStyleIdx="0" presStyleCnt="5"/>
      <dgm:spPr/>
    </dgm:pt>
    <dgm:pt modelId="{87CCEC52-8AAD-423B-840C-5A31B4D966DC}" type="pres">
      <dgm:prSet presAssocID="{32017C32-6366-4030-B0B8-344B6331AA91}" presName="conn" presStyleLbl="parChTrans1D2" presStyleIdx="0" presStyleCnt="1"/>
      <dgm:spPr/>
    </dgm:pt>
    <dgm:pt modelId="{5652F34E-6C8D-44E0-AF5B-DA7C1AA7307C}" type="pres">
      <dgm:prSet presAssocID="{32017C32-6366-4030-B0B8-344B6331AA91}" presName="extraNode" presStyleLbl="node1" presStyleIdx="0" presStyleCnt="5"/>
      <dgm:spPr/>
    </dgm:pt>
    <dgm:pt modelId="{008F6B6B-2878-4886-A43E-0DD3946AB2C3}" type="pres">
      <dgm:prSet presAssocID="{32017C32-6366-4030-B0B8-344B6331AA91}" presName="dstNode" presStyleLbl="node1" presStyleIdx="0" presStyleCnt="5"/>
      <dgm:spPr/>
    </dgm:pt>
    <dgm:pt modelId="{E4B9C557-3E21-4B18-B0B5-E06722B5CBEF}" type="pres">
      <dgm:prSet presAssocID="{8516FA81-7424-4001-A4F3-DEB80A98B73C}" presName="text_1" presStyleLbl="node1" presStyleIdx="0" presStyleCnt="5" custScaleY="151398">
        <dgm:presLayoutVars>
          <dgm:bulletEnabled val="1"/>
        </dgm:presLayoutVars>
      </dgm:prSet>
      <dgm:spPr/>
    </dgm:pt>
    <dgm:pt modelId="{3A7D8B51-B684-4260-B5AA-5683F889E5E2}" type="pres">
      <dgm:prSet presAssocID="{8516FA81-7424-4001-A4F3-DEB80A98B73C}" presName="accent_1" presStyleCnt="0"/>
      <dgm:spPr/>
    </dgm:pt>
    <dgm:pt modelId="{103B8C87-085C-4338-A23C-6B8DF3FC336E}" type="pres">
      <dgm:prSet presAssocID="{8516FA81-7424-4001-A4F3-DEB80A98B73C}" presName="accentRepeatNode" presStyleLbl="solidFgAcc1" presStyleIdx="0" presStyleCnt="5" custScaleX="107340" custScaleY="107340" custLinFactNeighborX="-1928" custLinFactNeighborY="-6983"/>
      <dgm:spPr>
        <a:blipFill rotWithShape="0">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Lst>
          </a:blip>
          <a:srcRect/>
          <a:stretch>
            <a:fillRect/>
          </a:stretch>
        </a:blipFill>
        <a:ln>
          <a:noFill/>
        </a:ln>
      </dgm:spPr>
    </dgm:pt>
    <dgm:pt modelId="{801B835D-C566-4AE7-8189-3C1FF0F84FDB}" type="pres">
      <dgm:prSet presAssocID="{36A3864D-0292-4A56-93E7-427C976D1DB0}" presName="text_2" presStyleLbl="node1" presStyleIdx="1" presStyleCnt="5" custScaleY="151398">
        <dgm:presLayoutVars>
          <dgm:bulletEnabled val="1"/>
        </dgm:presLayoutVars>
      </dgm:prSet>
      <dgm:spPr/>
    </dgm:pt>
    <dgm:pt modelId="{2A5B9E6D-4FE9-4FF8-96F4-CCD4B6E2A5A7}" type="pres">
      <dgm:prSet presAssocID="{36A3864D-0292-4A56-93E7-427C976D1DB0}" presName="accent_2" presStyleCnt="0"/>
      <dgm:spPr/>
    </dgm:pt>
    <dgm:pt modelId="{528EF6F7-E4E7-4125-BA7A-1D42EEBEEEC3}" type="pres">
      <dgm:prSet presAssocID="{36A3864D-0292-4A56-93E7-427C976D1DB0}" presName="accentRepeatNode" presStyleLbl="solidFgAcc1" presStyleIdx="1" presStyleCnt="5" custScaleX="107340" custScaleY="107340"/>
      <dgm:spPr>
        <a:blipFill rotWithShape="0">
          <a:blip xmlns:r="http://schemas.openxmlformats.org/officeDocument/2006/relationships" r:embed="rId3">
            <a:lum bright="70000" contrast="-70000"/>
          </a:blip>
          <a:stretch>
            <a:fillRect/>
          </a:stretch>
        </a:blipFill>
        <a:ln>
          <a:noFill/>
        </a:ln>
      </dgm:spPr>
    </dgm:pt>
    <dgm:pt modelId="{7339DFE0-FC27-4B6A-9563-3E461421E7BB}" type="pres">
      <dgm:prSet presAssocID="{AAC2BF56-9F21-4B60-80EC-A46A892D2020}" presName="text_3" presStyleLbl="node1" presStyleIdx="2" presStyleCnt="5" custScaleY="151398">
        <dgm:presLayoutVars>
          <dgm:bulletEnabled val="1"/>
        </dgm:presLayoutVars>
      </dgm:prSet>
      <dgm:spPr/>
    </dgm:pt>
    <dgm:pt modelId="{51FEAD2F-4903-41E9-9805-6AA318FBE578}" type="pres">
      <dgm:prSet presAssocID="{AAC2BF56-9F21-4B60-80EC-A46A892D2020}" presName="accent_3" presStyleCnt="0"/>
      <dgm:spPr/>
    </dgm:pt>
    <dgm:pt modelId="{471D00DD-F1C6-4F60-B494-522AB6830E62}" type="pres">
      <dgm:prSet presAssocID="{AAC2BF56-9F21-4B60-80EC-A46A892D2020}" presName="accentRepeatNode" presStyleLbl="solidFgAcc1" presStyleIdx="2" presStyleCnt="5" custScaleX="107340" custScaleY="107340"/>
      <dgm:spPr>
        <a:blipFill rotWithShape="0">
          <a:blip xmlns:r="http://schemas.openxmlformats.org/officeDocument/2006/relationships" r:embed="rId4">
            <a:extLst>
              <a:ext uri="{BEBA8EAE-BF5A-486C-A8C5-ECC9F3942E4B}">
                <a14:imgProps xmlns:a14="http://schemas.microsoft.com/office/drawing/2010/main">
                  <a14:imgLayer r:embed="rId5">
                    <a14:imgEffect>
                      <a14:saturation sat="0"/>
                    </a14:imgEffect>
                  </a14:imgLayer>
                </a14:imgProps>
              </a:ext>
            </a:extLst>
          </a:blip>
          <a:stretch>
            <a:fillRect/>
          </a:stretch>
        </a:blipFill>
        <a:ln>
          <a:noFill/>
        </a:ln>
      </dgm:spPr>
    </dgm:pt>
    <dgm:pt modelId="{73F54BE6-063A-41A7-AB77-3DE1EEB6A052}" type="pres">
      <dgm:prSet presAssocID="{3209E963-6E29-4EA5-94AA-781816DB2E9D}" presName="text_4" presStyleLbl="node1" presStyleIdx="3" presStyleCnt="5" custScaleY="151398">
        <dgm:presLayoutVars>
          <dgm:bulletEnabled val="1"/>
        </dgm:presLayoutVars>
      </dgm:prSet>
      <dgm:spPr/>
    </dgm:pt>
    <dgm:pt modelId="{9DF75A07-C205-4D11-BF7A-18927EF594DA}" type="pres">
      <dgm:prSet presAssocID="{3209E963-6E29-4EA5-94AA-781816DB2E9D}" presName="accent_4" presStyleCnt="0"/>
      <dgm:spPr/>
    </dgm:pt>
    <dgm:pt modelId="{3ACD331B-D280-4816-A290-38C1C0384B3C}" type="pres">
      <dgm:prSet presAssocID="{3209E963-6E29-4EA5-94AA-781816DB2E9D}" presName="accentRepeatNode" presStyleLbl="solidFgAcc1" presStyleIdx="3" presStyleCnt="5" custScaleX="107340" custScaleY="107340"/>
      <dgm:spPr>
        <a:blipFill rotWithShape="0">
          <a:blip xmlns:r="http://schemas.openxmlformats.org/officeDocument/2006/relationships" r:embed="rId6">
            <a:extLst>
              <a:ext uri="{BEBA8EAE-BF5A-486C-A8C5-ECC9F3942E4B}">
                <a14:imgProps xmlns:a14="http://schemas.microsoft.com/office/drawing/2010/main">
                  <a14:imgLayer r:embed="rId7">
                    <a14:imgEffect>
                      <a14:saturation sat="0"/>
                    </a14:imgEffect>
                  </a14:imgLayer>
                </a14:imgProps>
              </a:ext>
            </a:extLst>
          </a:blip>
          <a:stretch>
            <a:fillRect t="-8000" b="-8000"/>
          </a:stretch>
        </a:blipFill>
        <a:ln>
          <a:noFill/>
        </a:ln>
      </dgm:spPr>
    </dgm:pt>
    <dgm:pt modelId="{653A159B-776A-4FF9-BE24-B70191D2258D}" type="pres">
      <dgm:prSet presAssocID="{B4581C6F-A131-4BF2-B9DB-CED4260814DD}" presName="text_5" presStyleLbl="node1" presStyleIdx="4" presStyleCnt="5" custScaleY="151398">
        <dgm:presLayoutVars>
          <dgm:bulletEnabled val="1"/>
        </dgm:presLayoutVars>
      </dgm:prSet>
      <dgm:spPr/>
    </dgm:pt>
    <dgm:pt modelId="{C498F830-E5E6-4C9F-8D23-35290B9CA3D2}" type="pres">
      <dgm:prSet presAssocID="{B4581C6F-A131-4BF2-B9DB-CED4260814DD}" presName="accent_5" presStyleCnt="0"/>
      <dgm:spPr/>
    </dgm:pt>
    <dgm:pt modelId="{8989F178-3089-4A52-90CD-0BBB9889E425}" type="pres">
      <dgm:prSet presAssocID="{B4581C6F-A131-4BF2-B9DB-CED4260814DD}" presName="accentRepeatNode" presStyleLbl="solidFgAcc1" presStyleIdx="4" presStyleCnt="5" custScaleX="107340" custScaleY="107340"/>
      <dgm:spPr>
        <a:blipFill rotWithShape="0">
          <a:blip xmlns:r="http://schemas.openxmlformats.org/officeDocument/2006/relationships" r:embed="rId8"/>
          <a:stretch>
            <a:fillRect t="-8000" b="-8000"/>
          </a:stretch>
        </a:blipFill>
        <a:ln>
          <a:noFill/>
        </a:ln>
      </dgm:spPr>
    </dgm:pt>
  </dgm:ptLst>
  <dgm:cxnLst>
    <dgm:cxn modelId="{E8946605-93F0-464B-9EDC-C35DDAE0EAD6}" srcId="{32017C32-6366-4030-B0B8-344B6331AA91}" destId="{B4581C6F-A131-4BF2-B9DB-CED4260814DD}" srcOrd="4" destOrd="0" parTransId="{3E8E346B-CDDD-41C7-9CD7-8F3096657566}" sibTransId="{E08A46C7-28AE-4826-907A-1A240631462E}"/>
    <dgm:cxn modelId="{8D928316-16B9-4E99-838B-D1C7C27F3E8A}" srcId="{32017C32-6366-4030-B0B8-344B6331AA91}" destId="{AAC2BF56-9F21-4B60-80EC-A46A892D2020}" srcOrd="2" destOrd="0" parTransId="{B33A1167-899C-403E-B801-73721972C502}" sibTransId="{31F645FC-24B2-4D25-A23B-938DF644AB52}"/>
    <dgm:cxn modelId="{9E589719-B8C2-4774-B803-DDD852B9DD10}" type="presOf" srcId="{8516FA81-7424-4001-A4F3-DEB80A98B73C}" destId="{E4B9C557-3E21-4B18-B0B5-E06722B5CBEF}" srcOrd="0" destOrd="0" presId="urn:microsoft.com/office/officeart/2008/layout/VerticalCurvedList"/>
    <dgm:cxn modelId="{1347CD32-D07C-45E3-87B8-99EADB1767B4}" srcId="{32017C32-6366-4030-B0B8-344B6331AA91}" destId="{8516FA81-7424-4001-A4F3-DEB80A98B73C}" srcOrd="0" destOrd="0" parTransId="{1AA1A8C4-0E6B-4DA2-8613-C127AEF7D00D}" sibTransId="{034F0356-574A-463A-9C63-C6A82C95FAA2}"/>
    <dgm:cxn modelId="{39A9C139-8772-4457-8C29-B91B45B5873F}" srcId="{32017C32-6366-4030-B0B8-344B6331AA91}" destId="{3209E963-6E29-4EA5-94AA-781816DB2E9D}" srcOrd="3" destOrd="0" parTransId="{A0A3FA38-F1D0-4767-A114-80E1D27B1D92}" sibTransId="{0A9F7518-9B19-41DB-A55A-1FB28E81D168}"/>
    <dgm:cxn modelId="{202DB443-152D-42F6-B41F-EFDD2B39CECC}" type="presOf" srcId="{32017C32-6366-4030-B0B8-344B6331AA91}" destId="{B1ED3B46-D7FF-4C69-9538-20880ABFD8EE}" srcOrd="0" destOrd="0" presId="urn:microsoft.com/office/officeart/2008/layout/VerticalCurvedList"/>
    <dgm:cxn modelId="{D80C086B-4F39-4DA3-9C2B-DCFEEEE4819E}" type="presOf" srcId="{B4581C6F-A131-4BF2-B9DB-CED4260814DD}" destId="{653A159B-776A-4FF9-BE24-B70191D2258D}" srcOrd="0" destOrd="0" presId="urn:microsoft.com/office/officeart/2008/layout/VerticalCurvedList"/>
    <dgm:cxn modelId="{FACC0492-612E-4C0B-86C9-1D5F1F083ADF}" type="presOf" srcId="{AAC2BF56-9F21-4B60-80EC-A46A892D2020}" destId="{7339DFE0-FC27-4B6A-9563-3E461421E7BB}" srcOrd="0" destOrd="0" presId="urn:microsoft.com/office/officeart/2008/layout/VerticalCurvedList"/>
    <dgm:cxn modelId="{37D93E9E-28D0-41E4-9F12-38ED6C57994B}" type="presOf" srcId="{034F0356-574A-463A-9C63-C6A82C95FAA2}" destId="{87CCEC52-8AAD-423B-840C-5A31B4D966DC}" srcOrd="0" destOrd="0" presId="urn:microsoft.com/office/officeart/2008/layout/VerticalCurvedList"/>
    <dgm:cxn modelId="{7F055EB1-6BBA-4943-9C84-B5538908A88F}" type="presOf" srcId="{3209E963-6E29-4EA5-94AA-781816DB2E9D}" destId="{73F54BE6-063A-41A7-AB77-3DE1EEB6A052}" srcOrd="0" destOrd="0" presId="urn:microsoft.com/office/officeart/2008/layout/VerticalCurvedList"/>
    <dgm:cxn modelId="{49D3B1D2-547B-4A36-A550-83917D885096}" srcId="{32017C32-6366-4030-B0B8-344B6331AA91}" destId="{36A3864D-0292-4A56-93E7-427C976D1DB0}" srcOrd="1" destOrd="0" parTransId="{4630DF2D-3553-4140-915E-8CECCF894F20}" sibTransId="{272A5CEF-3E00-4D4E-AEB8-C843EFCF4706}"/>
    <dgm:cxn modelId="{359659F3-058A-4D78-B859-9C53798961FC}" type="presOf" srcId="{36A3864D-0292-4A56-93E7-427C976D1DB0}" destId="{801B835D-C566-4AE7-8189-3C1FF0F84FDB}" srcOrd="0" destOrd="0" presId="urn:microsoft.com/office/officeart/2008/layout/VerticalCurvedList"/>
    <dgm:cxn modelId="{34EE89CF-935D-49DD-9799-C62AE9E63542}" type="presParOf" srcId="{B1ED3B46-D7FF-4C69-9538-20880ABFD8EE}" destId="{FD4ACF21-FBAD-45AE-80A1-EE303AE3BFB7}" srcOrd="0" destOrd="0" presId="urn:microsoft.com/office/officeart/2008/layout/VerticalCurvedList"/>
    <dgm:cxn modelId="{9E3A5858-BD97-4851-B376-92A486AB3AC2}" type="presParOf" srcId="{FD4ACF21-FBAD-45AE-80A1-EE303AE3BFB7}" destId="{3DF93764-B369-477C-A5D6-02BE51EB8E78}" srcOrd="0" destOrd="0" presId="urn:microsoft.com/office/officeart/2008/layout/VerticalCurvedList"/>
    <dgm:cxn modelId="{799F7BEB-226E-4360-9E24-0C8265FF3835}" type="presParOf" srcId="{3DF93764-B369-477C-A5D6-02BE51EB8E78}" destId="{061F0FA0-C908-43B5-BB45-53CFC006E0F8}" srcOrd="0" destOrd="0" presId="urn:microsoft.com/office/officeart/2008/layout/VerticalCurvedList"/>
    <dgm:cxn modelId="{03CB7A4B-AD4F-4478-B944-AA25985B8D93}" type="presParOf" srcId="{3DF93764-B369-477C-A5D6-02BE51EB8E78}" destId="{87CCEC52-8AAD-423B-840C-5A31B4D966DC}" srcOrd="1" destOrd="0" presId="urn:microsoft.com/office/officeart/2008/layout/VerticalCurvedList"/>
    <dgm:cxn modelId="{05C197F2-EEC5-4F3C-9F04-560A7C4C1CCA}" type="presParOf" srcId="{3DF93764-B369-477C-A5D6-02BE51EB8E78}" destId="{5652F34E-6C8D-44E0-AF5B-DA7C1AA7307C}" srcOrd="2" destOrd="0" presId="urn:microsoft.com/office/officeart/2008/layout/VerticalCurvedList"/>
    <dgm:cxn modelId="{2DD4071D-5D45-48E7-AE9A-F3794E8CB0E7}" type="presParOf" srcId="{3DF93764-B369-477C-A5D6-02BE51EB8E78}" destId="{008F6B6B-2878-4886-A43E-0DD3946AB2C3}" srcOrd="3" destOrd="0" presId="urn:microsoft.com/office/officeart/2008/layout/VerticalCurvedList"/>
    <dgm:cxn modelId="{49577BBB-B13B-433C-9806-35DA7DBC1D49}" type="presParOf" srcId="{FD4ACF21-FBAD-45AE-80A1-EE303AE3BFB7}" destId="{E4B9C557-3E21-4B18-B0B5-E06722B5CBEF}" srcOrd="1" destOrd="0" presId="urn:microsoft.com/office/officeart/2008/layout/VerticalCurvedList"/>
    <dgm:cxn modelId="{CE214E64-917C-4C56-B69A-C5039F37F065}" type="presParOf" srcId="{FD4ACF21-FBAD-45AE-80A1-EE303AE3BFB7}" destId="{3A7D8B51-B684-4260-B5AA-5683F889E5E2}" srcOrd="2" destOrd="0" presId="urn:microsoft.com/office/officeart/2008/layout/VerticalCurvedList"/>
    <dgm:cxn modelId="{ABD80F7B-2DB5-4CC0-95B6-902FB99A3577}" type="presParOf" srcId="{3A7D8B51-B684-4260-B5AA-5683F889E5E2}" destId="{103B8C87-085C-4338-A23C-6B8DF3FC336E}" srcOrd="0" destOrd="0" presId="urn:microsoft.com/office/officeart/2008/layout/VerticalCurvedList"/>
    <dgm:cxn modelId="{CAD91764-8EB1-41FB-8887-48FDB46C5086}" type="presParOf" srcId="{FD4ACF21-FBAD-45AE-80A1-EE303AE3BFB7}" destId="{801B835D-C566-4AE7-8189-3C1FF0F84FDB}" srcOrd="3" destOrd="0" presId="urn:microsoft.com/office/officeart/2008/layout/VerticalCurvedList"/>
    <dgm:cxn modelId="{9AC77C4C-F4AF-4A39-B1C4-22642CF07588}" type="presParOf" srcId="{FD4ACF21-FBAD-45AE-80A1-EE303AE3BFB7}" destId="{2A5B9E6D-4FE9-4FF8-96F4-CCD4B6E2A5A7}" srcOrd="4" destOrd="0" presId="urn:microsoft.com/office/officeart/2008/layout/VerticalCurvedList"/>
    <dgm:cxn modelId="{94519E44-260E-4091-9103-2C51256428C6}" type="presParOf" srcId="{2A5B9E6D-4FE9-4FF8-96F4-CCD4B6E2A5A7}" destId="{528EF6F7-E4E7-4125-BA7A-1D42EEBEEEC3}" srcOrd="0" destOrd="0" presId="urn:microsoft.com/office/officeart/2008/layout/VerticalCurvedList"/>
    <dgm:cxn modelId="{56703F46-C491-4F9D-995F-918DBAF497E7}" type="presParOf" srcId="{FD4ACF21-FBAD-45AE-80A1-EE303AE3BFB7}" destId="{7339DFE0-FC27-4B6A-9563-3E461421E7BB}" srcOrd="5" destOrd="0" presId="urn:microsoft.com/office/officeart/2008/layout/VerticalCurvedList"/>
    <dgm:cxn modelId="{B4007647-505A-4480-8859-2A28CD8FA13C}" type="presParOf" srcId="{FD4ACF21-FBAD-45AE-80A1-EE303AE3BFB7}" destId="{51FEAD2F-4903-41E9-9805-6AA318FBE578}" srcOrd="6" destOrd="0" presId="urn:microsoft.com/office/officeart/2008/layout/VerticalCurvedList"/>
    <dgm:cxn modelId="{80B31F46-0669-4C93-872C-4CDE378EE0F6}" type="presParOf" srcId="{51FEAD2F-4903-41E9-9805-6AA318FBE578}" destId="{471D00DD-F1C6-4F60-B494-522AB6830E62}" srcOrd="0" destOrd="0" presId="urn:microsoft.com/office/officeart/2008/layout/VerticalCurvedList"/>
    <dgm:cxn modelId="{AD61751D-AC4F-480C-BABD-7DCA95C73241}" type="presParOf" srcId="{FD4ACF21-FBAD-45AE-80A1-EE303AE3BFB7}" destId="{73F54BE6-063A-41A7-AB77-3DE1EEB6A052}" srcOrd="7" destOrd="0" presId="urn:microsoft.com/office/officeart/2008/layout/VerticalCurvedList"/>
    <dgm:cxn modelId="{C5D041EC-BB60-4F66-80A6-778FFE2430F8}" type="presParOf" srcId="{FD4ACF21-FBAD-45AE-80A1-EE303AE3BFB7}" destId="{9DF75A07-C205-4D11-BF7A-18927EF594DA}" srcOrd="8" destOrd="0" presId="urn:microsoft.com/office/officeart/2008/layout/VerticalCurvedList"/>
    <dgm:cxn modelId="{76EAF67D-4360-4DED-945F-D6502537F209}" type="presParOf" srcId="{9DF75A07-C205-4D11-BF7A-18927EF594DA}" destId="{3ACD331B-D280-4816-A290-38C1C0384B3C}" srcOrd="0" destOrd="0" presId="urn:microsoft.com/office/officeart/2008/layout/VerticalCurvedList"/>
    <dgm:cxn modelId="{7BBE0643-44DA-4112-98C4-3DA855C89BA1}" type="presParOf" srcId="{FD4ACF21-FBAD-45AE-80A1-EE303AE3BFB7}" destId="{653A159B-776A-4FF9-BE24-B70191D2258D}" srcOrd="9" destOrd="0" presId="urn:microsoft.com/office/officeart/2008/layout/VerticalCurvedList"/>
    <dgm:cxn modelId="{81CFBD18-950A-47AA-9DEC-627110E348B8}" type="presParOf" srcId="{FD4ACF21-FBAD-45AE-80A1-EE303AE3BFB7}" destId="{C498F830-E5E6-4C9F-8D23-35290B9CA3D2}" srcOrd="10" destOrd="0" presId="urn:microsoft.com/office/officeart/2008/layout/VerticalCurvedList"/>
    <dgm:cxn modelId="{438D29BE-FD0F-441C-A28C-E8517138CE3A}" type="presParOf" srcId="{C498F830-E5E6-4C9F-8D23-35290B9CA3D2}" destId="{8989F178-3089-4A52-90CD-0BBB9889E425}" srcOrd="0" destOrd="0" presId="urn:microsoft.com/office/officeart/2008/layout/VerticalCurvedList"/>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C2C61E2-8D32-4B46-8D35-4C6E259F27C0}"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en-US"/>
        </a:p>
      </dgm:t>
    </dgm:pt>
    <dgm:pt modelId="{2ABC5C93-E8EA-4606-B5B7-2ACC16EE9979}">
      <dgm:prSet phldrT="[Text]" custT="1"/>
      <dgm:spPr>
        <a:solidFill>
          <a:schemeClr val="accent1"/>
        </a:solidFill>
      </dgm:spPr>
      <dgm:t>
        <a:bodyPr/>
        <a:lstStyle/>
        <a:p>
          <a:pPr marL="0" lvl="0" indent="0" algn="ctr" defTabSz="666750">
            <a:lnSpc>
              <a:spcPct val="90000"/>
            </a:lnSpc>
            <a:spcBef>
              <a:spcPct val="0"/>
            </a:spcBef>
            <a:spcAft>
              <a:spcPct val="35000"/>
            </a:spcAft>
            <a:buFont typeface="Arial" panose="020B0604020202020204" pitchFamily="34" charset="0"/>
            <a:buNone/>
          </a:pPr>
          <a:r>
            <a:rPr lang="en-US" sz="1500" b="1" kern="1200" dirty="0">
              <a:solidFill>
                <a:schemeClr val="accent6">
                  <a:lumMod val="20000"/>
                  <a:lumOff val="80000"/>
                </a:schemeClr>
              </a:solidFill>
              <a:latin typeface="Arial"/>
              <a:ea typeface="+mn-ea"/>
              <a:cs typeface="+mn-cs"/>
            </a:rPr>
            <a:t>Based on Debian Linux</a:t>
          </a:r>
        </a:p>
      </dgm:t>
    </dgm:pt>
    <dgm:pt modelId="{1A7813C4-E9AF-429E-B2FD-545F1FE22F4C}" type="parTrans" cxnId="{E720628C-D923-485D-B23C-46ED2953561E}">
      <dgm:prSet/>
      <dgm:spPr/>
      <dgm:t>
        <a:bodyPr/>
        <a:lstStyle/>
        <a:p>
          <a:endParaRPr lang="en-US"/>
        </a:p>
      </dgm:t>
    </dgm:pt>
    <dgm:pt modelId="{ACD4E8DD-1253-46EF-AB4C-96C58602E3E3}" type="sibTrans" cxnId="{E720628C-D923-485D-B23C-46ED2953561E}">
      <dgm:prSet/>
      <dgm:spPr>
        <a:blipFill dpi="0"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5000" t="25000" r="25000" b="25000"/>
          </a:stretch>
        </a:blipFill>
      </dgm:spPr>
      <dgm:t>
        <a:bodyPr/>
        <a:lstStyle/>
        <a:p>
          <a:endParaRPr lang="en-US"/>
        </a:p>
      </dgm:t>
    </dgm:pt>
    <dgm:pt modelId="{94BC7668-79A0-4B63-9269-0F2A84B5949A}">
      <dgm:prSet custT="1"/>
      <dgm:spPr>
        <a:solidFill>
          <a:schemeClr val="accent5">
            <a:lumMod val="60000"/>
            <a:lumOff val="40000"/>
          </a:schemeClr>
        </a:solidFill>
      </dgm:spPr>
      <dgm:t>
        <a:bodyPr/>
        <a:lstStyle/>
        <a:p>
          <a:pPr marL="0" lvl="0" indent="0" algn="ctr" defTabSz="666750">
            <a:lnSpc>
              <a:spcPct val="90000"/>
            </a:lnSpc>
            <a:spcBef>
              <a:spcPct val="0"/>
            </a:spcBef>
            <a:spcAft>
              <a:spcPct val="35000"/>
            </a:spcAft>
            <a:buFont typeface="Arial" panose="020B0604020202020204" pitchFamily="34" charset="0"/>
            <a:buNone/>
          </a:pPr>
          <a:r>
            <a:rPr lang="en-US" sz="1500" b="1" kern="1200" dirty="0">
              <a:solidFill>
                <a:schemeClr val="accent5">
                  <a:lumMod val="20000"/>
                  <a:lumOff val="80000"/>
                </a:schemeClr>
              </a:solidFill>
              <a:latin typeface="Arial"/>
              <a:ea typeface="+mn-ea"/>
              <a:cs typeface="+mn-cs"/>
            </a:rPr>
            <a:t>Build your own</a:t>
          </a:r>
        </a:p>
      </dgm:t>
    </dgm:pt>
    <dgm:pt modelId="{0A50F5A9-A6EB-4978-A66D-5FF0C43C51F1}" type="parTrans" cxnId="{0B73D51C-040F-469D-A27D-C17EB47AF7E8}">
      <dgm:prSet/>
      <dgm:spPr/>
      <dgm:t>
        <a:bodyPr/>
        <a:lstStyle/>
        <a:p>
          <a:endParaRPr lang="en-US"/>
        </a:p>
      </dgm:t>
    </dgm:pt>
    <dgm:pt modelId="{184CE845-79BB-4491-84E0-7BFAFCC5BDAD}" type="sibTrans" cxnId="{0B73D51C-040F-469D-A27D-C17EB47AF7E8}">
      <dgm:prSet/>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8000" r="-8000"/>
          </a:stretch>
        </a:blipFill>
      </dgm:spPr>
      <dgm:t>
        <a:bodyPr/>
        <a:lstStyle/>
        <a:p>
          <a:endParaRPr lang="en-US"/>
        </a:p>
      </dgm:t>
    </dgm:pt>
    <dgm:pt modelId="{F7C051DE-21E5-4FFE-A08A-CF09725ADCB9}">
      <dgm:prSet custT="1"/>
      <dgm:spPr>
        <a:solidFill>
          <a:srgbClr val="A5C1A5"/>
        </a:solidFill>
      </dgm:spPr>
      <dgm:t>
        <a:bodyPr/>
        <a:lstStyle/>
        <a:p>
          <a:pPr marL="0" lvl="0" indent="0" algn="ctr" defTabSz="666750">
            <a:lnSpc>
              <a:spcPct val="90000"/>
            </a:lnSpc>
            <a:spcBef>
              <a:spcPct val="0"/>
            </a:spcBef>
            <a:spcAft>
              <a:spcPct val="35000"/>
            </a:spcAft>
            <a:buFont typeface="Arial" panose="020B0604020202020204" pitchFamily="34" charset="0"/>
            <a:buNone/>
          </a:pPr>
          <a:r>
            <a:rPr lang="en-US" sz="1400" b="1" kern="1200" dirty="0">
              <a:solidFill>
                <a:schemeClr val="accent2">
                  <a:lumMod val="50000"/>
                </a:schemeClr>
              </a:solidFill>
              <a:latin typeface="Arial"/>
              <a:ea typeface="+mn-ea"/>
              <a:cs typeface="+mn-cs"/>
            </a:rPr>
            <a:t>Opensource protocol stacks</a:t>
          </a:r>
        </a:p>
      </dgm:t>
    </dgm:pt>
    <dgm:pt modelId="{5929CF61-238C-4395-AA1B-96B879801EFB}" type="parTrans" cxnId="{4E4C200D-E239-435D-9654-6EC7BBA48587}">
      <dgm:prSet/>
      <dgm:spPr/>
      <dgm:t>
        <a:bodyPr/>
        <a:lstStyle/>
        <a:p>
          <a:endParaRPr lang="en-US"/>
        </a:p>
      </dgm:t>
    </dgm:pt>
    <dgm:pt modelId="{DF8F9CE4-63BE-4886-A9F7-07C48A67D155}" type="sibTrans" cxnId="{4E4C200D-E239-435D-9654-6EC7BBA48587}">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dgm:spPr>
      <dgm:t>
        <a:bodyPr/>
        <a:lstStyle/>
        <a:p>
          <a:endParaRPr lang="en-US"/>
        </a:p>
      </dgm:t>
    </dgm:pt>
    <dgm:pt modelId="{A14F19B7-8BCD-4F62-9050-DCD8BDBD54CA}">
      <dgm:prSet custT="1"/>
      <dgm:spPr>
        <a:solidFill>
          <a:schemeClr val="accent2">
            <a:lumMod val="75000"/>
          </a:schemeClr>
        </a:solidFill>
      </dgm:spPr>
      <dgm:t>
        <a:bodyPr/>
        <a:lstStyle/>
        <a:p>
          <a:pPr marL="0" lvl="0" indent="0" algn="ctr" defTabSz="666750">
            <a:lnSpc>
              <a:spcPct val="90000"/>
            </a:lnSpc>
            <a:spcBef>
              <a:spcPct val="0"/>
            </a:spcBef>
            <a:spcAft>
              <a:spcPct val="35000"/>
            </a:spcAft>
            <a:buFont typeface="Arial" panose="020B0604020202020204" pitchFamily="34" charset="0"/>
            <a:buNone/>
          </a:pPr>
          <a:r>
            <a:rPr lang="en-US" sz="1500" b="1" kern="1200" dirty="0">
              <a:solidFill>
                <a:schemeClr val="accent2">
                  <a:lumMod val="20000"/>
                  <a:lumOff val="80000"/>
                </a:schemeClr>
              </a:solidFill>
              <a:latin typeface="Arial"/>
              <a:ea typeface="+mn-ea"/>
              <a:cs typeface="+mn-cs"/>
            </a:rPr>
            <a:t>Layer 3 Uses cases</a:t>
          </a:r>
        </a:p>
      </dgm:t>
    </dgm:pt>
    <dgm:pt modelId="{0166A0B0-BBEE-4124-9B45-67547540D145}" type="parTrans" cxnId="{10F96F3A-B9A6-4E0A-A42A-566470263198}">
      <dgm:prSet/>
      <dgm:spPr/>
      <dgm:t>
        <a:bodyPr/>
        <a:lstStyle/>
        <a:p>
          <a:endParaRPr lang="en-US"/>
        </a:p>
      </dgm:t>
    </dgm:pt>
    <dgm:pt modelId="{F23D30F0-42D5-4757-9903-44487B30DA44}" type="sibTrans" cxnId="{10F96F3A-B9A6-4E0A-A42A-566470263198}">
      <dgm:prSet/>
      <dgm:spPr>
        <a:blipFill>
          <a:blip xmlns:r="http://schemas.openxmlformats.org/officeDocument/2006/relationships" r:embed="rId6">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l="-1000" r="-1000"/>
          </a:stretch>
        </a:blipFill>
      </dgm:spPr>
      <dgm:t>
        <a:bodyPr/>
        <a:lstStyle/>
        <a:p>
          <a:endParaRPr lang="en-US"/>
        </a:p>
      </dgm:t>
      <dgm:extLst>
        <a:ext uri="{E40237B7-FDA0-4F09-8148-C483321AD2D9}">
          <dgm14:cNvPr xmlns:dgm14="http://schemas.microsoft.com/office/drawing/2010/diagram" id="0" name="" descr="Network"/>
        </a:ext>
      </dgm:extLst>
    </dgm:pt>
    <dgm:pt modelId="{EE5A3B8C-D593-49CE-93FF-AD3735861299}">
      <dgm:prSet phldrT="[Text]" custT="1"/>
      <dgm:spPr>
        <a:solidFill>
          <a:schemeClr val="accent6">
            <a:lumMod val="20000"/>
            <a:lumOff val="80000"/>
          </a:schemeClr>
        </a:solidFill>
      </dgm:spPr>
      <dgm:t>
        <a:bodyPr/>
        <a:lstStyle/>
        <a:p>
          <a:pPr marL="0" lvl="0" indent="0" algn="ctr" defTabSz="666750">
            <a:lnSpc>
              <a:spcPct val="90000"/>
            </a:lnSpc>
            <a:spcBef>
              <a:spcPct val="0"/>
            </a:spcBef>
            <a:spcAft>
              <a:spcPct val="35000"/>
            </a:spcAft>
            <a:buFont typeface="Arial" panose="020B0604020202020204" pitchFamily="34" charset="0"/>
            <a:buNone/>
          </a:pPr>
          <a:r>
            <a:rPr lang="en-US" sz="1400" b="1" kern="1200">
              <a:latin typeface="Arial"/>
              <a:ea typeface="+mn-ea"/>
              <a:cs typeface="+mn-cs"/>
            </a:rPr>
            <a:t>Abstraction</a:t>
          </a:r>
          <a:endParaRPr lang="en-US" sz="1400" b="1" kern="1200" dirty="0">
            <a:latin typeface="Arial"/>
            <a:ea typeface="+mn-ea"/>
            <a:cs typeface="+mn-cs"/>
          </a:endParaRPr>
        </a:p>
      </dgm:t>
    </dgm:pt>
    <dgm:pt modelId="{1E9C3A2F-6997-43F3-A163-A2054048185C}" type="parTrans" cxnId="{2A6773E0-20AB-4A38-8DFE-79D72464C743}">
      <dgm:prSet/>
      <dgm:spPr/>
      <dgm:t>
        <a:bodyPr/>
        <a:lstStyle/>
        <a:p>
          <a:endParaRPr lang="en-US"/>
        </a:p>
      </dgm:t>
    </dgm:pt>
    <dgm:pt modelId="{4525932C-79E2-4031-9DC9-67D15C5F89F4}" type="sibTrans" cxnId="{2A6773E0-20AB-4A38-8DFE-79D72464C743}">
      <dgm:prSet/>
      <dgm:spPr>
        <a:blipFill>
          <a:blip xmlns:r="http://schemas.openxmlformats.org/officeDocument/2006/relationships"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a:stretch>
            <a:fillRect l="-4000" r="-4000"/>
          </a:stretch>
        </a:blipFill>
      </dgm:spPr>
      <dgm:t>
        <a:bodyPr/>
        <a:lstStyle/>
        <a:p>
          <a:endParaRPr lang="en-US"/>
        </a:p>
      </dgm:t>
    </dgm:pt>
    <dgm:pt modelId="{8BD71A1E-5222-48D0-A5CC-CB01CBA985F7}" type="pres">
      <dgm:prSet presAssocID="{3C2C61E2-8D32-4B46-8D35-4C6E259F27C0}" presName="Name0" presStyleCnt="0">
        <dgm:presLayoutVars>
          <dgm:chMax val="21"/>
          <dgm:chPref val="21"/>
        </dgm:presLayoutVars>
      </dgm:prSet>
      <dgm:spPr/>
    </dgm:pt>
    <dgm:pt modelId="{B553069E-9844-44F4-A8BD-A3D15F54AAC4}" type="pres">
      <dgm:prSet presAssocID="{2ABC5C93-E8EA-4606-B5B7-2ACC16EE9979}" presName="text1" presStyleCnt="0"/>
      <dgm:spPr/>
    </dgm:pt>
    <dgm:pt modelId="{32748CC1-4517-4B8B-B04D-7B1BFEF564CD}" type="pres">
      <dgm:prSet presAssocID="{2ABC5C93-E8EA-4606-B5B7-2ACC16EE9979}" presName="textRepeatNode" presStyleLbl="alignNode1" presStyleIdx="0" presStyleCnt="5">
        <dgm:presLayoutVars>
          <dgm:chMax val="0"/>
          <dgm:chPref val="0"/>
          <dgm:bulletEnabled val="1"/>
        </dgm:presLayoutVars>
      </dgm:prSet>
      <dgm:spPr/>
    </dgm:pt>
    <dgm:pt modelId="{C4A25284-A66A-4C35-85FA-B190DC580374}" type="pres">
      <dgm:prSet presAssocID="{2ABC5C93-E8EA-4606-B5B7-2ACC16EE9979}" presName="textaccent1" presStyleCnt="0"/>
      <dgm:spPr/>
    </dgm:pt>
    <dgm:pt modelId="{B8161775-C79C-430E-87FC-9036C2A76A97}" type="pres">
      <dgm:prSet presAssocID="{2ABC5C93-E8EA-4606-B5B7-2ACC16EE9979}" presName="accentRepeatNode" presStyleLbl="solidAlignAcc1" presStyleIdx="0" presStyleCnt="10"/>
      <dgm:spPr/>
    </dgm:pt>
    <dgm:pt modelId="{53A1C0C6-7A50-4595-8387-5E98C82CB6C4}" type="pres">
      <dgm:prSet presAssocID="{ACD4E8DD-1253-46EF-AB4C-96C58602E3E3}" presName="image1" presStyleCnt="0"/>
      <dgm:spPr/>
    </dgm:pt>
    <dgm:pt modelId="{98CEA297-BE3B-4517-91AE-470CE9CD91E8}" type="pres">
      <dgm:prSet presAssocID="{ACD4E8DD-1253-46EF-AB4C-96C58602E3E3}" presName="imageRepeatNode" presStyleLbl="alignAcc1" presStyleIdx="0" presStyleCnt="5"/>
      <dgm:spPr/>
    </dgm:pt>
    <dgm:pt modelId="{148FDC22-56DC-47BA-B3DC-67301C3D80BE}" type="pres">
      <dgm:prSet presAssocID="{ACD4E8DD-1253-46EF-AB4C-96C58602E3E3}" presName="imageaccent1" presStyleCnt="0"/>
      <dgm:spPr/>
    </dgm:pt>
    <dgm:pt modelId="{2EF86E85-D49B-44D3-989E-8A10B04508B4}" type="pres">
      <dgm:prSet presAssocID="{ACD4E8DD-1253-46EF-AB4C-96C58602E3E3}" presName="accentRepeatNode" presStyleLbl="solidAlignAcc1" presStyleIdx="1" presStyleCnt="10"/>
      <dgm:spPr/>
    </dgm:pt>
    <dgm:pt modelId="{D8BD0212-9CF2-4A68-AECE-64E4A7AF3A78}" type="pres">
      <dgm:prSet presAssocID="{EE5A3B8C-D593-49CE-93FF-AD3735861299}" presName="text2" presStyleCnt="0"/>
      <dgm:spPr/>
    </dgm:pt>
    <dgm:pt modelId="{EDF1109F-64A3-463B-9393-E31E1A6C715B}" type="pres">
      <dgm:prSet presAssocID="{EE5A3B8C-D593-49CE-93FF-AD3735861299}" presName="textRepeatNode" presStyleLbl="alignNode1" presStyleIdx="1" presStyleCnt="5">
        <dgm:presLayoutVars>
          <dgm:chMax val="0"/>
          <dgm:chPref val="0"/>
          <dgm:bulletEnabled val="1"/>
        </dgm:presLayoutVars>
      </dgm:prSet>
      <dgm:spPr/>
    </dgm:pt>
    <dgm:pt modelId="{300AF1EF-BBE9-4F97-848F-9DD662EEA718}" type="pres">
      <dgm:prSet presAssocID="{EE5A3B8C-D593-49CE-93FF-AD3735861299}" presName="textaccent2" presStyleCnt="0"/>
      <dgm:spPr/>
    </dgm:pt>
    <dgm:pt modelId="{F13F78A4-B25C-4E8E-8931-D9DFF648CA44}" type="pres">
      <dgm:prSet presAssocID="{EE5A3B8C-D593-49CE-93FF-AD3735861299}" presName="accentRepeatNode" presStyleLbl="solidAlignAcc1" presStyleIdx="2" presStyleCnt="10"/>
      <dgm:spPr/>
    </dgm:pt>
    <dgm:pt modelId="{7C1B5847-8C17-481E-BCDE-06AB1AAB6483}" type="pres">
      <dgm:prSet presAssocID="{4525932C-79E2-4031-9DC9-67D15C5F89F4}" presName="image2" presStyleCnt="0"/>
      <dgm:spPr/>
    </dgm:pt>
    <dgm:pt modelId="{7227B1A8-3E4B-433D-A73E-9FBA67833923}" type="pres">
      <dgm:prSet presAssocID="{4525932C-79E2-4031-9DC9-67D15C5F89F4}" presName="imageRepeatNode" presStyleLbl="alignAcc1" presStyleIdx="1" presStyleCnt="5"/>
      <dgm:spPr/>
    </dgm:pt>
    <dgm:pt modelId="{5E52C801-C323-492C-B0FF-3779B9FE74C3}" type="pres">
      <dgm:prSet presAssocID="{4525932C-79E2-4031-9DC9-67D15C5F89F4}" presName="imageaccent2" presStyleCnt="0"/>
      <dgm:spPr/>
    </dgm:pt>
    <dgm:pt modelId="{EB021290-AEE6-4F2F-A00A-B73C29C9D8D0}" type="pres">
      <dgm:prSet presAssocID="{4525932C-79E2-4031-9DC9-67D15C5F89F4}" presName="accentRepeatNode" presStyleLbl="solidAlignAcc1" presStyleIdx="3" presStyleCnt="10"/>
      <dgm:spPr/>
    </dgm:pt>
    <dgm:pt modelId="{55812DA7-00F7-4A35-A675-E317815CAF9E}" type="pres">
      <dgm:prSet presAssocID="{94BC7668-79A0-4B63-9269-0F2A84B5949A}" presName="text3" presStyleCnt="0"/>
      <dgm:spPr/>
    </dgm:pt>
    <dgm:pt modelId="{5841FC0A-0092-4958-8018-039D518F2648}" type="pres">
      <dgm:prSet presAssocID="{94BC7668-79A0-4B63-9269-0F2A84B5949A}" presName="textRepeatNode" presStyleLbl="alignNode1" presStyleIdx="2" presStyleCnt="5">
        <dgm:presLayoutVars>
          <dgm:chMax val="0"/>
          <dgm:chPref val="0"/>
          <dgm:bulletEnabled val="1"/>
        </dgm:presLayoutVars>
      </dgm:prSet>
      <dgm:spPr/>
    </dgm:pt>
    <dgm:pt modelId="{CD0EF8BD-9A41-4D79-990E-5826269180D5}" type="pres">
      <dgm:prSet presAssocID="{94BC7668-79A0-4B63-9269-0F2A84B5949A}" presName="textaccent3" presStyleCnt="0"/>
      <dgm:spPr/>
    </dgm:pt>
    <dgm:pt modelId="{F55D2213-FAE5-4FDD-AA40-426E670AD240}" type="pres">
      <dgm:prSet presAssocID="{94BC7668-79A0-4B63-9269-0F2A84B5949A}" presName="accentRepeatNode" presStyleLbl="solidAlignAcc1" presStyleIdx="4" presStyleCnt="10"/>
      <dgm:spPr/>
    </dgm:pt>
    <dgm:pt modelId="{E62D309F-36F2-4C83-94EB-B26271EA303D}" type="pres">
      <dgm:prSet presAssocID="{184CE845-79BB-4491-84E0-7BFAFCC5BDAD}" presName="image3" presStyleCnt="0"/>
      <dgm:spPr/>
    </dgm:pt>
    <dgm:pt modelId="{9424B509-EC7F-4692-817B-3D171B4DA555}" type="pres">
      <dgm:prSet presAssocID="{184CE845-79BB-4491-84E0-7BFAFCC5BDAD}" presName="imageRepeatNode" presStyleLbl="alignAcc1" presStyleIdx="2" presStyleCnt="5"/>
      <dgm:spPr/>
    </dgm:pt>
    <dgm:pt modelId="{8474F481-1C6C-4176-9963-6009B698EC09}" type="pres">
      <dgm:prSet presAssocID="{184CE845-79BB-4491-84E0-7BFAFCC5BDAD}" presName="imageaccent3" presStyleCnt="0"/>
      <dgm:spPr/>
    </dgm:pt>
    <dgm:pt modelId="{E0A23206-1652-4D7A-B2B6-8A4947A234B9}" type="pres">
      <dgm:prSet presAssocID="{184CE845-79BB-4491-84E0-7BFAFCC5BDAD}" presName="accentRepeatNode" presStyleLbl="solidAlignAcc1" presStyleIdx="5" presStyleCnt="10"/>
      <dgm:spPr/>
    </dgm:pt>
    <dgm:pt modelId="{313D10E4-2A16-4403-B479-80CFFA0CF08F}" type="pres">
      <dgm:prSet presAssocID="{F7C051DE-21E5-4FFE-A08A-CF09725ADCB9}" presName="text4" presStyleCnt="0"/>
      <dgm:spPr/>
    </dgm:pt>
    <dgm:pt modelId="{2A492471-4AEB-42A8-802A-AB15A1FA45CE}" type="pres">
      <dgm:prSet presAssocID="{F7C051DE-21E5-4FFE-A08A-CF09725ADCB9}" presName="textRepeatNode" presStyleLbl="alignNode1" presStyleIdx="3" presStyleCnt="5">
        <dgm:presLayoutVars>
          <dgm:chMax val="0"/>
          <dgm:chPref val="0"/>
          <dgm:bulletEnabled val="1"/>
        </dgm:presLayoutVars>
      </dgm:prSet>
      <dgm:spPr/>
    </dgm:pt>
    <dgm:pt modelId="{DE3EDE6C-E78F-4E0E-9AF5-2B11D5E120E8}" type="pres">
      <dgm:prSet presAssocID="{F7C051DE-21E5-4FFE-A08A-CF09725ADCB9}" presName="textaccent4" presStyleCnt="0"/>
      <dgm:spPr/>
    </dgm:pt>
    <dgm:pt modelId="{0D045595-7C21-40AE-A52D-00DAFCF2A370}" type="pres">
      <dgm:prSet presAssocID="{F7C051DE-21E5-4FFE-A08A-CF09725ADCB9}" presName="accentRepeatNode" presStyleLbl="solidAlignAcc1" presStyleIdx="6" presStyleCnt="10"/>
      <dgm:spPr/>
    </dgm:pt>
    <dgm:pt modelId="{859B2667-3C80-49F0-9B6E-E77FC302BADA}" type="pres">
      <dgm:prSet presAssocID="{DF8F9CE4-63BE-4886-A9F7-07C48A67D155}" presName="image4" presStyleCnt="0"/>
      <dgm:spPr/>
    </dgm:pt>
    <dgm:pt modelId="{D915A943-4199-4993-B2D6-774810EEDD8E}" type="pres">
      <dgm:prSet presAssocID="{DF8F9CE4-63BE-4886-A9F7-07C48A67D155}" presName="imageRepeatNode" presStyleLbl="alignAcc1" presStyleIdx="3" presStyleCnt="5"/>
      <dgm:spPr/>
    </dgm:pt>
    <dgm:pt modelId="{810E3817-15F0-433E-B5B4-2562F65F6619}" type="pres">
      <dgm:prSet presAssocID="{DF8F9CE4-63BE-4886-A9F7-07C48A67D155}" presName="imageaccent4" presStyleCnt="0"/>
      <dgm:spPr/>
    </dgm:pt>
    <dgm:pt modelId="{39B44D9F-A7CB-485A-A560-59F2FA6A7613}" type="pres">
      <dgm:prSet presAssocID="{DF8F9CE4-63BE-4886-A9F7-07C48A67D155}" presName="accentRepeatNode" presStyleLbl="solidAlignAcc1" presStyleIdx="7" presStyleCnt="10"/>
      <dgm:spPr/>
    </dgm:pt>
    <dgm:pt modelId="{DD4A1574-C55D-4356-BB25-DC43605516A6}" type="pres">
      <dgm:prSet presAssocID="{A14F19B7-8BCD-4F62-9050-DCD8BDBD54CA}" presName="text5" presStyleCnt="0"/>
      <dgm:spPr/>
    </dgm:pt>
    <dgm:pt modelId="{1588C5DD-8917-4B99-9C01-5959F109AFDA}" type="pres">
      <dgm:prSet presAssocID="{A14F19B7-8BCD-4F62-9050-DCD8BDBD54CA}" presName="textRepeatNode" presStyleLbl="alignNode1" presStyleIdx="4" presStyleCnt="5">
        <dgm:presLayoutVars>
          <dgm:chMax val="0"/>
          <dgm:chPref val="0"/>
          <dgm:bulletEnabled val="1"/>
        </dgm:presLayoutVars>
      </dgm:prSet>
      <dgm:spPr/>
    </dgm:pt>
    <dgm:pt modelId="{D59EA18E-F513-4F42-877F-E915761B6F0D}" type="pres">
      <dgm:prSet presAssocID="{A14F19B7-8BCD-4F62-9050-DCD8BDBD54CA}" presName="textaccent5" presStyleCnt="0"/>
      <dgm:spPr/>
    </dgm:pt>
    <dgm:pt modelId="{AB535395-1F34-4A23-9B04-12C31B9E432A}" type="pres">
      <dgm:prSet presAssocID="{A14F19B7-8BCD-4F62-9050-DCD8BDBD54CA}" presName="accentRepeatNode" presStyleLbl="solidAlignAcc1" presStyleIdx="8" presStyleCnt="10"/>
      <dgm:spPr/>
    </dgm:pt>
    <dgm:pt modelId="{25C67D75-6DEF-4424-B231-FC54230904EF}" type="pres">
      <dgm:prSet presAssocID="{F23D30F0-42D5-4757-9903-44487B30DA44}" presName="image5" presStyleCnt="0"/>
      <dgm:spPr/>
    </dgm:pt>
    <dgm:pt modelId="{AD514613-133F-4F47-B378-C98ADAA53158}" type="pres">
      <dgm:prSet presAssocID="{F23D30F0-42D5-4757-9903-44487B30DA44}" presName="imageRepeatNode" presStyleLbl="alignAcc1" presStyleIdx="4" presStyleCnt="5"/>
      <dgm:spPr/>
    </dgm:pt>
    <dgm:pt modelId="{1BBD7F89-4E7C-4711-8642-647C8F928A40}" type="pres">
      <dgm:prSet presAssocID="{F23D30F0-42D5-4757-9903-44487B30DA44}" presName="imageaccent5" presStyleCnt="0"/>
      <dgm:spPr/>
    </dgm:pt>
    <dgm:pt modelId="{E867F321-907F-4CF9-810D-D4554399A600}" type="pres">
      <dgm:prSet presAssocID="{F23D30F0-42D5-4757-9903-44487B30DA44}" presName="accentRepeatNode" presStyleLbl="solidAlignAcc1" presStyleIdx="9" presStyleCnt="10"/>
      <dgm:spPr/>
    </dgm:pt>
  </dgm:ptLst>
  <dgm:cxnLst>
    <dgm:cxn modelId="{EA41FB04-53DD-4EAC-9FA2-7001A0A5415C}" type="presOf" srcId="{F7C051DE-21E5-4FFE-A08A-CF09725ADCB9}" destId="{2A492471-4AEB-42A8-802A-AB15A1FA45CE}" srcOrd="0" destOrd="0" presId="urn:microsoft.com/office/officeart/2008/layout/HexagonCluster"/>
    <dgm:cxn modelId="{AC8B720B-F293-4B25-A4EB-0CEB09342FAC}" type="presOf" srcId="{DF8F9CE4-63BE-4886-A9F7-07C48A67D155}" destId="{D915A943-4199-4993-B2D6-774810EEDD8E}" srcOrd="0" destOrd="0" presId="urn:microsoft.com/office/officeart/2008/layout/HexagonCluster"/>
    <dgm:cxn modelId="{4E4C200D-E239-435D-9654-6EC7BBA48587}" srcId="{3C2C61E2-8D32-4B46-8D35-4C6E259F27C0}" destId="{F7C051DE-21E5-4FFE-A08A-CF09725ADCB9}" srcOrd="3" destOrd="0" parTransId="{5929CF61-238C-4395-AA1B-96B879801EFB}" sibTransId="{DF8F9CE4-63BE-4886-A9F7-07C48A67D155}"/>
    <dgm:cxn modelId="{0B73D51C-040F-469D-A27D-C17EB47AF7E8}" srcId="{3C2C61E2-8D32-4B46-8D35-4C6E259F27C0}" destId="{94BC7668-79A0-4B63-9269-0F2A84B5949A}" srcOrd="2" destOrd="0" parTransId="{0A50F5A9-A6EB-4978-A66D-5FF0C43C51F1}" sibTransId="{184CE845-79BB-4491-84E0-7BFAFCC5BDAD}"/>
    <dgm:cxn modelId="{FD5BFD30-D2DE-458D-BB48-2AE67CC88CC7}" type="presOf" srcId="{EE5A3B8C-D593-49CE-93FF-AD3735861299}" destId="{EDF1109F-64A3-463B-9393-E31E1A6C715B}" srcOrd="0" destOrd="0" presId="urn:microsoft.com/office/officeart/2008/layout/HexagonCluster"/>
    <dgm:cxn modelId="{10F96F3A-B9A6-4E0A-A42A-566470263198}" srcId="{3C2C61E2-8D32-4B46-8D35-4C6E259F27C0}" destId="{A14F19B7-8BCD-4F62-9050-DCD8BDBD54CA}" srcOrd="4" destOrd="0" parTransId="{0166A0B0-BBEE-4124-9B45-67547540D145}" sibTransId="{F23D30F0-42D5-4757-9903-44487B30DA44}"/>
    <dgm:cxn modelId="{EFD84A3F-E25F-4C10-94D2-9AB71BDDC218}" type="presOf" srcId="{F23D30F0-42D5-4757-9903-44487B30DA44}" destId="{AD514613-133F-4F47-B378-C98ADAA53158}" srcOrd="0" destOrd="0" presId="urn:microsoft.com/office/officeart/2008/layout/HexagonCluster"/>
    <dgm:cxn modelId="{02DC4B61-C417-4D20-A3F1-DB41D8F97AD7}" type="presOf" srcId="{4525932C-79E2-4031-9DC9-67D15C5F89F4}" destId="{7227B1A8-3E4B-433D-A73E-9FBA67833923}" srcOrd="0" destOrd="0" presId="urn:microsoft.com/office/officeart/2008/layout/HexagonCluster"/>
    <dgm:cxn modelId="{47037C61-637D-4D3C-85A0-EE3A0F51ABD5}" type="presOf" srcId="{94BC7668-79A0-4B63-9269-0F2A84B5949A}" destId="{5841FC0A-0092-4958-8018-039D518F2648}" srcOrd="0" destOrd="0" presId="urn:microsoft.com/office/officeart/2008/layout/HexagonCluster"/>
    <dgm:cxn modelId="{60BDFF43-A182-4854-BEB4-CFA0D9483EF6}" type="presOf" srcId="{A14F19B7-8BCD-4F62-9050-DCD8BDBD54CA}" destId="{1588C5DD-8917-4B99-9C01-5959F109AFDA}" srcOrd="0" destOrd="0" presId="urn:microsoft.com/office/officeart/2008/layout/HexagonCluster"/>
    <dgm:cxn modelId="{2709DB64-ACBE-4AEE-AAE5-90535D6448B8}" type="presOf" srcId="{184CE845-79BB-4491-84E0-7BFAFCC5BDAD}" destId="{9424B509-EC7F-4692-817B-3D171B4DA555}" srcOrd="0" destOrd="0" presId="urn:microsoft.com/office/officeart/2008/layout/HexagonCluster"/>
    <dgm:cxn modelId="{26E66E45-CBBC-4EF0-8E48-D8FE8AC583CA}" type="presOf" srcId="{2ABC5C93-E8EA-4606-B5B7-2ACC16EE9979}" destId="{32748CC1-4517-4B8B-B04D-7B1BFEF564CD}" srcOrd="0" destOrd="0" presId="urn:microsoft.com/office/officeart/2008/layout/HexagonCluster"/>
    <dgm:cxn modelId="{01DDEB4F-9B3E-47C3-B53F-2E35118CC0A3}" type="presOf" srcId="{3C2C61E2-8D32-4B46-8D35-4C6E259F27C0}" destId="{8BD71A1E-5222-48D0-A5CC-CB01CBA985F7}" srcOrd="0" destOrd="0" presId="urn:microsoft.com/office/officeart/2008/layout/HexagonCluster"/>
    <dgm:cxn modelId="{E720628C-D923-485D-B23C-46ED2953561E}" srcId="{3C2C61E2-8D32-4B46-8D35-4C6E259F27C0}" destId="{2ABC5C93-E8EA-4606-B5B7-2ACC16EE9979}" srcOrd="0" destOrd="0" parTransId="{1A7813C4-E9AF-429E-B2FD-545F1FE22F4C}" sibTransId="{ACD4E8DD-1253-46EF-AB4C-96C58602E3E3}"/>
    <dgm:cxn modelId="{857B12E0-DF7D-4601-A30A-C9F254B1F0A5}" type="presOf" srcId="{ACD4E8DD-1253-46EF-AB4C-96C58602E3E3}" destId="{98CEA297-BE3B-4517-91AE-470CE9CD91E8}" srcOrd="0" destOrd="0" presId="urn:microsoft.com/office/officeart/2008/layout/HexagonCluster"/>
    <dgm:cxn modelId="{2A6773E0-20AB-4A38-8DFE-79D72464C743}" srcId="{3C2C61E2-8D32-4B46-8D35-4C6E259F27C0}" destId="{EE5A3B8C-D593-49CE-93FF-AD3735861299}" srcOrd="1" destOrd="0" parTransId="{1E9C3A2F-6997-43F3-A163-A2054048185C}" sibTransId="{4525932C-79E2-4031-9DC9-67D15C5F89F4}"/>
    <dgm:cxn modelId="{D8D6A42B-75EF-44ED-98FA-A2AF147930D7}" type="presParOf" srcId="{8BD71A1E-5222-48D0-A5CC-CB01CBA985F7}" destId="{B553069E-9844-44F4-A8BD-A3D15F54AAC4}" srcOrd="0" destOrd="0" presId="urn:microsoft.com/office/officeart/2008/layout/HexagonCluster"/>
    <dgm:cxn modelId="{C960354C-5D8D-45AB-A174-651D0E544D59}" type="presParOf" srcId="{B553069E-9844-44F4-A8BD-A3D15F54AAC4}" destId="{32748CC1-4517-4B8B-B04D-7B1BFEF564CD}" srcOrd="0" destOrd="0" presId="urn:microsoft.com/office/officeart/2008/layout/HexagonCluster"/>
    <dgm:cxn modelId="{C125475B-F04E-4343-88B8-5E7ECE66B201}" type="presParOf" srcId="{8BD71A1E-5222-48D0-A5CC-CB01CBA985F7}" destId="{C4A25284-A66A-4C35-85FA-B190DC580374}" srcOrd="1" destOrd="0" presId="urn:microsoft.com/office/officeart/2008/layout/HexagonCluster"/>
    <dgm:cxn modelId="{D28EF4E6-B20B-420C-86CD-2C77A7013660}" type="presParOf" srcId="{C4A25284-A66A-4C35-85FA-B190DC580374}" destId="{B8161775-C79C-430E-87FC-9036C2A76A97}" srcOrd="0" destOrd="0" presId="urn:microsoft.com/office/officeart/2008/layout/HexagonCluster"/>
    <dgm:cxn modelId="{D6DD2A20-36C9-4B1C-8E4F-1BC9DEFBF2DF}" type="presParOf" srcId="{8BD71A1E-5222-48D0-A5CC-CB01CBA985F7}" destId="{53A1C0C6-7A50-4595-8387-5E98C82CB6C4}" srcOrd="2" destOrd="0" presId="urn:microsoft.com/office/officeart/2008/layout/HexagonCluster"/>
    <dgm:cxn modelId="{695BB5E5-56EA-48EC-B62F-BD32F1E2B0F4}" type="presParOf" srcId="{53A1C0C6-7A50-4595-8387-5E98C82CB6C4}" destId="{98CEA297-BE3B-4517-91AE-470CE9CD91E8}" srcOrd="0" destOrd="0" presId="urn:microsoft.com/office/officeart/2008/layout/HexagonCluster"/>
    <dgm:cxn modelId="{615C6DCD-7F35-4C10-925F-7DC7CAC1B253}" type="presParOf" srcId="{8BD71A1E-5222-48D0-A5CC-CB01CBA985F7}" destId="{148FDC22-56DC-47BA-B3DC-67301C3D80BE}" srcOrd="3" destOrd="0" presId="urn:microsoft.com/office/officeart/2008/layout/HexagonCluster"/>
    <dgm:cxn modelId="{01C19BF0-8618-421A-9BE2-2E9EF3D83D0D}" type="presParOf" srcId="{148FDC22-56DC-47BA-B3DC-67301C3D80BE}" destId="{2EF86E85-D49B-44D3-989E-8A10B04508B4}" srcOrd="0" destOrd="0" presId="urn:microsoft.com/office/officeart/2008/layout/HexagonCluster"/>
    <dgm:cxn modelId="{2B043B4D-84F3-4AB9-BD24-C7499C6781A4}" type="presParOf" srcId="{8BD71A1E-5222-48D0-A5CC-CB01CBA985F7}" destId="{D8BD0212-9CF2-4A68-AECE-64E4A7AF3A78}" srcOrd="4" destOrd="0" presId="urn:microsoft.com/office/officeart/2008/layout/HexagonCluster"/>
    <dgm:cxn modelId="{6B801FF3-3691-4C5C-8AB8-5327430715A5}" type="presParOf" srcId="{D8BD0212-9CF2-4A68-AECE-64E4A7AF3A78}" destId="{EDF1109F-64A3-463B-9393-E31E1A6C715B}" srcOrd="0" destOrd="0" presId="urn:microsoft.com/office/officeart/2008/layout/HexagonCluster"/>
    <dgm:cxn modelId="{587C86F2-CB09-4FEB-B223-45B68F161C16}" type="presParOf" srcId="{8BD71A1E-5222-48D0-A5CC-CB01CBA985F7}" destId="{300AF1EF-BBE9-4F97-848F-9DD662EEA718}" srcOrd="5" destOrd="0" presId="urn:microsoft.com/office/officeart/2008/layout/HexagonCluster"/>
    <dgm:cxn modelId="{737762C1-71DF-4ACB-B340-80A7A9914590}" type="presParOf" srcId="{300AF1EF-BBE9-4F97-848F-9DD662EEA718}" destId="{F13F78A4-B25C-4E8E-8931-D9DFF648CA44}" srcOrd="0" destOrd="0" presId="urn:microsoft.com/office/officeart/2008/layout/HexagonCluster"/>
    <dgm:cxn modelId="{2DB0EC79-5C37-4A88-9CFE-7815F4ACA402}" type="presParOf" srcId="{8BD71A1E-5222-48D0-A5CC-CB01CBA985F7}" destId="{7C1B5847-8C17-481E-BCDE-06AB1AAB6483}" srcOrd="6" destOrd="0" presId="urn:microsoft.com/office/officeart/2008/layout/HexagonCluster"/>
    <dgm:cxn modelId="{3AB32079-5E9B-4D39-83A7-D5677DB9C862}" type="presParOf" srcId="{7C1B5847-8C17-481E-BCDE-06AB1AAB6483}" destId="{7227B1A8-3E4B-433D-A73E-9FBA67833923}" srcOrd="0" destOrd="0" presId="urn:microsoft.com/office/officeart/2008/layout/HexagonCluster"/>
    <dgm:cxn modelId="{365E119A-38FC-4F34-83FC-64152ECD462D}" type="presParOf" srcId="{8BD71A1E-5222-48D0-A5CC-CB01CBA985F7}" destId="{5E52C801-C323-492C-B0FF-3779B9FE74C3}" srcOrd="7" destOrd="0" presId="urn:microsoft.com/office/officeart/2008/layout/HexagonCluster"/>
    <dgm:cxn modelId="{D3870595-95FF-4247-B382-33B051E52946}" type="presParOf" srcId="{5E52C801-C323-492C-B0FF-3779B9FE74C3}" destId="{EB021290-AEE6-4F2F-A00A-B73C29C9D8D0}" srcOrd="0" destOrd="0" presId="urn:microsoft.com/office/officeart/2008/layout/HexagonCluster"/>
    <dgm:cxn modelId="{7B4D2E84-FF67-48B1-B111-58B304C22191}" type="presParOf" srcId="{8BD71A1E-5222-48D0-A5CC-CB01CBA985F7}" destId="{55812DA7-00F7-4A35-A675-E317815CAF9E}" srcOrd="8" destOrd="0" presId="urn:microsoft.com/office/officeart/2008/layout/HexagonCluster"/>
    <dgm:cxn modelId="{88D7B49A-4036-45DF-A052-38321E00007C}" type="presParOf" srcId="{55812DA7-00F7-4A35-A675-E317815CAF9E}" destId="{5841FC0A-0092-4958-8018-039D518F2648}" srcOrd="0" destOrd="0" presId="urn:microsoft.com/office/officeart/2008/layout/HexagonCluster"/>
    <dgm:cxn modelId="{E49A6B89-6A55-42B8-AEEB-09FE8C675892}" type="presParOf" srcId="{8BD71A1E-5222-48D0-A5CC-CB01CBA985F7}" destId="{CD0EF8BD-9A41-4D79-990E-5826269180D5}" srcOrd="9" destOrd="0" presId="urn:microsoft.com/office/officeart/2008/layout/HexagonCluster"/>
    <dgm:cxn modelId="{C9134BF5-76C4-4015-B423-3D0EF043125B}" type="presParOf" srcId="{CD0EF8BD-9A41-4D79-990E-5826269180D5}" destId="{F55D2213-FAE5-4FDD-AA40-426E670AD240}" srcOrd="0" destOrd="0" presId="urn:microsoft.com/office/officeart/2008/layout/HexagonCluster"/>
    <dgm:cxn modelId="{B13E3566-20E3-45B7-B5D6-EA82196C3710}" type="presParOf" srcId="{8BD71A1E-5222-48D0-A5CC-CB01CBA985F7}" destId="{E62D309F-36F2-4C83-94EB-B26271EA303D}" srcOrd="10" destOrd="0" presId="urn:microsoft.com/office/officeart/2008/layout/HexagonCluster"/>
    <dgm:cxn modelId="{381F5821-6CEC-4E38-818B-022F85FF1FF0}" type="presParOf" srcId="{E62D309F-36F2-4C83-94EB-B26271EA303D}" destId="{9424B509-EC7F-4692-817B-3D171B4DA555}" srcOrd="0" destOrd="0" presId="urn:microsoft.com/office/officeart/2008/layout/HexagonCluster"/>
    <dgm:cxn modelId="{9249E56B-79FA-4398-B0CB-B15B17EC4CC5}" type="presParOf" srcId="{8BD71A1E-5222-48D0-A5CC-CB01CBA985F7}" destId="{8474F481-1C6C-4176-9963-6009B698EC09}" srcOrd="11" destOrd="0" presId="urn:microsoft.com/office/officeart/2008/layout/HexagonCluster"/>
    <dgm:cxn modelId="{E5AE4BBF-CFB7-4CAF-BE50-142C68D0A09E}" type="presParOf" srcId="{8474F481-1C6C-4176-9963-6009B698EC09}" destId="{E0A23206-1652-4D7A-B2B6-8A4947A234B9}" srcOrd="0" destOrd="0" presId="urn:microsoft.com/office/officeart/2008/layout/HexagonCluster"/>
    <dgm:cxn modelId="{ECCAB94C-F011-44E7-BAD7-8198855B307B}" type="presParOf" srcId="{8BD71A1E-5222-48D0-A5CC-CB01CBA985F7}" destId="{313D10E4-2A16-4403-B479-80CFFA0CF08F}" srcOrd="12" destOrd="0" presId="urn:microsoft.com/office/officeart/2008/layout/HexagonCluster"/>
    <dgm:cxn modelId="{03DF6A20-9180-4ADD-93F3-C85221F06F12}" type="presParOf" srcId="{313D10E4-2A16-4403-B479-80CFFA0CF08F}" destId="{2A492471-4AEB-42A8-802A-AB15A1FA45CE}" srcOrd="0" destOrd="0" presId="urn:microsoft.com/office/officeart/2008/layout/HexagonCluster"/>
    <dgm:cxn modelId="{C729FCA4-2E8D-4473-A1E0-B758A79E6DFA}" type="presParOf" srcId="{8BD71A1E-5222-48D0-A5CC-CB01CBA985F7}" destId="{DE3EDE6C-E78F-4E0E-9AF5-2B11D5E120E8}" srcOrd="13" destOrd="0" presId="urn:microsoft.com/office/officeart/2008/layout/HexagonCluster"/>
    <dgm:cxn modelId="{9F3B6502-1800-4AD0-8956-B154C2D055EA}" type="presParOf" srcId="{DE3EDE6C-E78F-4E0E-9AF5-2B11D5E120E8}" destId="{0D045595-7C21-40AE-A52D-00DAFCF2A370}" srcOrd="0" destOrd="0" presId="urn:microsoft.com/office/officeart/2008/layout/HexagonCluster"/>
    <dgm:cxn modelId="{07078162-903C-4346-B591-95D83E82DBB9}" type="presParOf" srcId="{8BD71A1E-5222-48D0-A5CC-CB01CBA985F7}" destId="{859B2667-3C80-49F0-9B6E-E77FC302BADA}" srcOrd="14" destOrd="0" presId="urn:microsoft.com/office/officeart/2008/layout/HexagonCluster"/>
    <dgm:cxn modelId="{62D67582-5884-45D4-9336-EEB923A74BB2}" type="presParOf" srcId="{859B2667-3C80-49F0-9B6E-E77FC302BADA}" destId="{D915A943-4199-4993-B2D6-774810EEDD8E}" srcOrd="0" destOrd="0" presId="urn:microsoft.com/office/officeart/2008/layout/HexagonCluster"/>
    <dgm:cxn modelId="{13FC0CB4-3818-472D-AA59-1E1534DF3E6C}" type="presParOf" srcId="{8BD71A1E-5222-48D0-A5CC-CB01CBA985F7}" destId="{810E3817-15F0-433E-B5B4-2562F65F6619}" srcOrd="15" destOrd="0" presId="urn:microsoft.com/office/officeart/2008/layout/HexagonCluster"/>
    <dgm:cxn modelId="{06B7D7CA-F22E-42D9-8714-F58A89864801}" type="presParOf" srcId="{810E3817-15F0-433E-B5B4-2562F65F6619}" destId="{39B44D9F-A7CB-485A-A560-59F2FA6A7613}" srcOrd="0" destOrd="0" presId="urn:microsoft.com/office/officeart/2008/layout/HexagonCluster"/>
    <dgm:cxn modelId="{7E955AE5-461D-40F0-95F0-1CE09CC1ADDE}" type="presParOf" srcId="{8BD71A1E-5222-48D0-A5CC-CB01CBA985F7}" destId="{DD4A1574-C55D-4356-BB25-DC43605516A6}" srcOrd="16" destOrd="0" presId="urn:microsoft.com/office/officeart/2008/layout/HexagonCluster"/>
    <dgm:cxn modelId="{F27098C6-AEB6-4B49-AE51-A6FAB6684905}" type="presParOf" srcId="{DD4A1574-C55D-4356-BB25-DC43605516A6}" destId="{1588C5DD-8917-4B99-9C01-5959F109AFDA}" srcOrd="0" destOrd="0" presId="urn:microsoft.com/office/officeart/2008/layout/HexagonCluster"/>
    <dgm:cxn modelId="{87D8D765-F4EC-45BF-B773-948C0499C255}" type="presParOf" srcId="{8BD71A1E-5222-48D0-A5CC-CB01CBA985F7}" destId="{D59EA18E-F513-4F42-877F-E915761B6F0D}" srcOrd="17" destOrd="0" presId="urn:microsoft.com/office/officeart/2008/layout/HexagonCluster"/>
    <dgm:cxn modelId="{A1607187-BC75-424D-AAFD-3075EA74A3DE}" type="presParOf" srcId="{D59EA18E-F513-4F42-877F-E915761B6F0D}" destId="{AB535395-1F34-4A23-9B04-12C31B9E432A}" srcOrd="0" destOrd="0" presId="urn:microsoft.com/office/officeart/2008/layout/HexagonCluster"/>
    <dgm:cxn modelId="{EA24F185-6192-4F92-858F-43B7B7F8D2B4}" type="presParOf" srcId="{8BD71A1E-5222-48D0-A5CC-CB01CBA985F7}" destId="{25C67D75-6DEF-4424-B231-FC54230904EF}" srcOrd="18" destOrd="0" presId="urn:microsoft.com/office/officeart/2008/layout/HexagonCluster"/>
    <dgm:cxn modelId="{4957C593-81BC-41E8-ADFD-B8DFBE824889}" type="presParOf" srcId="{25C67D75-6DEF-4424-B231-FC54230904EF}" destId="{AD514613-133F-4F47-B378-C98ADAA53158}" srcOrd="0" destOrd="0" presId="urn:microsoft.com/office/officeart/2008/layout/HexagonCluster"/>
    <dgm:cxn modelId="{52CB8026-8A4C-40B8-9A95-223DAAA91C64}" type="presParOf" srcId="{8BD71A1E-5222-48D0-A5CC-CB01CBA985F7}" destId="{1BBD7F89-4E7C-4711-8642-647C8F928A40}" srcOrd="19" destOrd="0" presId="urn:microsoft.com/office/officeart/2008/layout/HexagonCluster"/>
    <dgm:cxn modelId="{1DA23A57-1C76-4F24-A4B0-898A2B64DB8A}" type="presParOf" srcId="{1BBD7F89-4E7C-4711-8642-647C8F928A40}" destId="{E867F321-907F-4CF9-810D-D4554399A600}" srcOrd="0" destOrd="0" presId="urn:microsoft.com/office/officeart/2008/layout/Hexagon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CCEC52-8AAD-423B-840C-5A31B4D966DC}">
      <dsp:nvSpPr>
        <dsp:cNvPr id="0" name=""/>
        <dsp:cNvSpPr/>
      </dsp:nvSpPr>
      <dsp:spPr>
        <a:xfrm>
          <a:off x="-5306718" y="-816865"/>
          <a:ext cx="6351554" cy="6351554"/>
        </a:xfrm>
        <a:prstGeom prst="blockArc">
          <a:avLst>
            <a:gd name="adj1" fmla="val 18900000"/>
            <a:gd name="adj2" fmla="val 2700000"/>
            <a:gd name="adj3" fmla="val 340"/>
          </a:avLst>
        </a:prstGeom>
        <a:noFill/>
        <a:ln w="12700" cap="flat" cmpd="sng" algn="ctr">
          <a:solidFill>
            <a:srgbClr val="8F8F8F"/>
          </a:solidFill>
          <a:prstDash val="solid"/>
          <a:miter lim="800000"/>
        </a:ln>
        <a:effectLst/>
      </dsp:spPr>
      <dsp:style>
        <a:lnRef idx="2">
          <a:scrgbClr r="0" g="0" b="0"/>
        </a:lnRef>
        <a:fillRef idx="0">
          <a:scrgbClr r="0" g="0" b="0"/>
        </a:fillRef>
        <a:effectRef idx="0">
          <a:scrgbClr r="0" g="0" b="0"/>
        </a:effectRef>
        <a:fontRef idx="minor"/>
      </dsp:style>
    </dsp:sp>
    <dsp:sp modelId="{E4B9C557-3E21-4B18-B0B5-E06722B5CBEF}">
      <dsp:nvSpPr>
        <dsp:cNvPr id="0" name=""/>
        <dsp:cNvSpPr/>
      </dsp:nvSpPr>
      <dsp:spPr>
        <a:xfrm>
          <a:off x="453114" y="143166"/>
          <a:ext cx="7895350" cy="89312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GB" sz="1800" b="1" kern="1200" dirty="0">
              <a:solidFill>
                <a:schemeClr val="accent2"/>
              </a:solidFill>
              <a:latin typeface="+mn-lt"/>
            </a:rPr>
            <a:t>ONIE</a:t>
          </a:r>
        </a:p>
      </dsp:txBody>
      <dsp:txXfrm>
        <a:off x="453114" y="143166"/>
        <a:ext cx="7895350" cy="893121"/>
      </dsp:txXfrm>
    </dsp:sp>
    <dsp:sp modelId="{103B8C87-085C-4338-A23C-6B8DF3FC336E}">
      <dsp:nvSpPr>
        <dsp:cNvPr id="0" name=""/>
        <dsp:cNvSpPr/>
      </dsp:nvSpPr>
      <dsp:spPr>
        <a:xfrm>
          <a:off x="57354" y="193967"/>
          <a:ext cx="791520" cy="791520"/>
        </a:xfrm>
        <a:prstGeom prst="ellipse">
          <a:avLst/>
        </a:prstGeom>
        <a:blipFill rotWithShape="0">
          <a:blip xmlns:r="http://schemas.openxmlformats.org/officeDocument/2006/relationships" r:embed="rId1"/>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01B835D-C566-4AE7-8189-3C1FF0F84FDB}">
      <dsp:nvSpPr>
        <dsp:cNvPr id="0" name=""/>
        <dsp:cNvSpPr/>
      </dsp:nvSpPr>
      <dsp:spPr>
        <a:xfrm>
          <a:off x="875831" y="1027758"/>
          <a:ext cx="7472633" cy="89312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US" sz="1800" b="1" kern="1200" dirty="0">
              <a:solidFill>
                <a:schemeClr val="bg2"/>
              </a:solidFill>
              <a:latin typeface="+mn-lt"/>
            </a:rPr>
            <a:t>ONL</a:t>
          </a:r>
        </a:p>
      </dsp:txBody>
      <dsp:txXfrm>
        <a:off x="875831" y="1027758"/>
        <a:ext cx="7472633" cy="893121"/>
      </dsp:txXfrm>
    </dsp:sp>
    <dsp:sp modelId="{528EF6F7-E4E7-4125-BA7A-1D42EEBEEEC3}">
      <dsp:nvSpPr>
        <dsp:cNvPr id="0" name=""/>
        <dsp:cNvSpPr/>
      </dsp:nvSpPr>
      <dsp:spPr>
        <a:xfrm>
          <a:off x="480071" y="1078559"/>
          <a:ext cx="791520" cy="791520"/>
        </a:xfrm>
        <a:prstGeom prst="ellipse">
          <a:avLst/>
        </a:prstGeom>
        <a:blipFill rotWithShape="0">
          <a:blip xmlns:r="http://schemas.openxmlformats.org/officeDocument/2006/relationships" r:embed="rId2"/>
          <a:srcRect/>
          <a:stretch>
            <a:fillRect t="-8000" b="-8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39DFE0-FC27-4B6A-9563-3E461421E7BB}">
      <dsp:nvSpPr>
        <dsp:cNvPr id="0" name=""/>
        <dsp:cNvSpPr/>
      </dsp:nvSpPr>
      <dsp:spPr>
        <a:xfrm>
          <a:off x="1005571" y="1912350"/>
          <a:ext cx="7342893" cy="89312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GB" sz="1800" b="1" kern="1200" dirty="0">
              <a:solidFill>
                <a:schemeClr val="bg1"/>
              </a:solidFill>
              <a:latin typeface="+mn-lt"/>
            </a:rPr>
            <a:t>SAI</a:t>
          </a:r>
        </a:p>
      </dsp:txBody>
      <dsp:txXfrm>
        <a:off x="1005571" y="1912350"/>
        <a:ext cx="7342893" cy="893121"/>
      </dsp:txXfrm>
    </dsp:sp>
    <dsp:sp modelId="{471D00DD-F1C6-4F60-B494-522AB6830E62}">
      <dsp:nvSpPr>
        <dsp:cNvPr id="0" name=""/>
        <dsp:cNvSpPr/>
      </dsp:nvSpPr>
      <dsp:spPr>
        <a:xfrm>
          <a:off x="609811" y="1963151"/>
          <a:ext cx="791520" cy="791520"/>
        </a:xfrm>
        <a:prstGeom prst="ellipse">
          <a:avLst/>
        </a:prstGeom>
        <a:blipFill rotWithShape="0">
          <a:blip xmlns:r="http://schemas.openxmlformats.org/officeDocument/2006/relationships" r:embed="rId3"/>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F54BE6-063A-41A7-AB77-3DE1EEB6A052}">
      <dsp:nvSpPr>
        <dsp:cNvPr id="0" name=""/>
        <dsp:cNvSpPr/>
      </dsp:nvSpPr>
      <dsp:spPr>
        <a:xfrm>
          <a:off x="875831" y="2796942"/>
          <a:ext cx="7472633" cy="89312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GB" sz="1800" b="1" kern="1200" dirty="0" err="1">
              <a:solidFill>
                <a:schemeClr val="bg2"/>
              </a:solidFill>
              <a:latin typeface="+mn-lt"/>
            </a:rPr>
            <a:t>switch</a:t>
          </a:r>
          <a:r>
            <a:rPr lang="en-GB" sz="1800" b="1" kern="1200" dirty="0" err="1">
              <a:solidFill>
                <a:schemeClr val="accent5"/>
              </a:solidFill>
              <a:latin typeface="+mn-lt"/>
            </a:rPr>
            <a:t>dev</a:t>
          </a:r>
          <a:endParaRPr lang="en-GB" sz="1800" b="1" kern="1200" dirty="0">
            <a:solidFill>
              <a:schemeClr val="accent5"/>
            </a:solidFill>
            <a:latin typeface="+mn-lt"/>
          </a:endParaRPr>
        </a:p>
      </dsp:txBody>
      <dsp:txXfrm>
        <a:off x="875831" y="2796942"/>
        <a:ext cx="7472633" cy="893121"/>
      </dsp:txXfrm>
    </dsp:sp>
    <dsp:sp modelId="{3ACD331B-D280-4816-A290-38C1C0384B3C}">
      <dsp:nvSpPr>
        <dsp:cNvPr id="0" name=""/>
        <dsp:cNvSpPr/>
      </dsp:nvSpPr>
      <dsp:spPr>
        <a:xfrm>
          <a:off x="480071" y="2847743"/>
          <a:ext cx="791520" cy="791520"/>
        </a:xfrm>
        <a:prstGeom prst="ellipse">
          <a:avLst/>
        </a:prstGeom>
        <a:blipFill rotWithShape="0">
          <a:blip xmlns:r="http://schemas.openxmlformats.org/officeDocument/2006/relationships" r:embed="rId4"/>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53A159B-776A-4FF9-BE24-B70191D2258D}">
      <dsp:nvSpPr>
        <dsp:cNvPr id="0" name=""/>
        <dsp:cNvSpPr/>
      </dsp:nvSpPr>
      <dsp:spPr>
        <a:xfrm>
          <a:off x="453114" y="3681534"/>
          <a:ext cx="7895350" cy="89312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GB" sz="1800" b="1" kern="1200" dirty="0" err="1">
              <a:solidFill>
                <a:srgbClr val="C00000"/>
              </a:solidFill>
              <a:latin typeface="+mn-lt"/>
            </a:rPr>
            <a:t>OpenConfig</a:t>
          </a:r>
          <a:endParaRPr lang="en-GB" sz="1800" b="1" kern="1200" dirty="0">
            <a:solidFill>
              <a:srgbClr val="C00000"/>
            </a:solidFill>
            <a:latin typeface="+mn-lt"/>
          </a:endParaRPr>
        </a:p>
      </dsp:txBody>
      <dsp:txXfrm>
        <a:off x="453114" y="3681534"/>
        <a:ext cx="7895350" cy="893121"/>
      </dsp:txXfrm>
    </dsp:sp>
    <dsp:sp modelId="{8989F178-3089-4A52-90CD-0BBB9889E425}">
      <dsp:nvSpPr>
        <dsp:cNvPr id="0" name=""/>
        <dsp:cNvSpPr/>
      </dsp:nvSpPr>
      <dsp:spPr>
        <a:xfrm>
          <a:off x="57354" y="3732334"/>
          <a:ext cx="791520" cy="791520"/>
        </a:xfrm>
        <a:prstGeom prst="ellipse">
          <a:avLst/>
        </a:prstGeom>
        <a:blipFill rotWithShape="0">
          <a:blip xmlns:r="http://schemas.openxmlformats.org/officeDocument/2006/relationships" r:embed="rId5"/>
          <a:stretch>
            <a:fillRect t="-8000" b="-8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CCEC52-8AAD-423B-840C-5A31B4D966DC}">
      <dsp:nvSpPr>
        <dsp:cNvPr id="0" name=""/>
        <dsp:cNvSpPr/>
      </dsp:nvSpPr>
      <dsp:spPr>
        <a:xfrm>
          <a:off x="-5325900" y="-816865"/>
          <a:ext cx="6351554" cy="6351554"/>
        </a:xfrm>
        <a:prstGeom prst="blockArc">
          <a:avLst>
            <a:gd name="adj1" fmla="val 18900000"/>
            <a:gd name="adj2" fmla="val 2700000"/>
            <a:gd name="adj3" fmla="val 340"/>
          </a:avLst>
        </a:prstGeom>
        <a:noFill/>
        <a:ln w="12700" cap="flat" cmpd="sng" algn="ctr">
          <a:solidFill>
            <a:srgbClr val="8F8F8F"/>
          </a:solidFill>
          <a:prstDash val="solid"/>
          <a:miter lim="800000"/>
        </a:ln>
        <a:effectLst/>
      </dsp:spPr>
      <dsp:style>
        <a:lnRef idx="2">
          <a:scrgbClr r="0" g="0" b="0"/>
        </a:lnRef>
        <a:fillRef idx="0">
          <a:scrgbClr r="0" g="0" b="0"/>
        </a:fillRef>
        <a:effectRef idx="0">
          <a:scrgbClr r="0" g="0" b="0"/>
        </a:effectRef>
        <a:fontRef idx="minor"/>
      </dsp:style>
    </dsp:sp>
    <dsp:sp modelId="{E4B9C557-3E21-4B18-B0B5-E06722B5CBEF}">
      <dsp:nvSpPr>
        <dsp:cNvPr id="0" name=""/>
        <dsp:cNvSpPr/>
      </dsp:nvSpPr>
      <dsp:spPr>
        <a:xfrm>
          <a:off x="453114" y="143166"/>
          <a:ext cx="7895350" cy="89312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GB" sz="1800" b="1" kern="1200" dirty="0">
              <a:solidFill>
                <a:schemeClr val="accent2"/>
              </a:solidFill>
              <a:latin typeface="+mn-lt"/>
            </a:rPr>
            <a:t>ONIE</a:t>
          </a:r>
        </a:p>
      </dsp:txBody>
      <dsp:txXfrm>
        <a:off x="453114" y="143166"/>
        <a:ext cx="7895350" cy="893121"/>
      </dsp:txXfrm>
    </dsp:sp>
    <dsp:sp modelId="{103B8C87-085C-4338-A23C-6B8DF3FC336E}">
      <dsp:nvSpPr>
        <dsp:cNvPr id="0" name=""/>
        <dsp:cNvSpPr/>
      </dsp:nvSpPr>
      <dsp:spPr>
        <a:xfrm>
          <a:off x="73886" y="203118"/>
          <a:ext cx="791520" cy="791520"/>
        </a:xfrm>
        <a:prstGeom prst="ellipse">
          <a:avLst/>
        </a:prstGeom>
        <a:blipFill rotWithShape="0">
          <a:blip xmlns:r="http://schemas.openxmlformats.org/officeDocument/2006/relationships" r:embed="rId1"/>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01B835D-C566-4AE7-8189-3C1FF0F84FDB}">
      <dsp:nvSpPr>
        <dsp:cNvPr id="0" name=""/>
        <dsp:cNvSpPr/>
      </dsp:nvSpPr>
      <dsp:spPr>
        <a:xfrm>
          <a:off x="875831" y="1027758"/>
          <a:ext cx="7472633" cy="89312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US" sz="1800" b="1" kern="1200" dirty="0">
              <a:solidFill>
                <a:schemeClr val="tx2">
                  <a:lumMod val="75000"/>
                </a:schemeClr>
              </a:solidFill>
              <a:latin typeface="+mn-lt"/>
            </a:rPr>
            <a:t>ONL</a:t>
          </a:r>
        </a:p>
      </dsp:txBody>
      <dsp:txXfrm>
        <a:off x="875831" y="1027758"/>
        <a:ext cx="7472633" cy="893121"/>
      </dsp:txXfrm>
    </dsp:sp>
    <dsp:sp modelId="{528EF6F7-E4E7-4125-BA7A-1D42EEBEEEC3}">
      <dsp:nvSpPr>
        <dsp:cNvPr id="0" name=""/>
        <dsp:cNvSpPr/>
      </dsp:nvSpPr>
      <dsp:spPr>
        <a:xfrm>
          <a:off x="480071" y="1078559"/>
          <a:ext cx="791520" cy="791520"/>
        </a:xfrm>
        <a:prstGeom prst="ellipse">
          <a:avLst/>
        </a:prstGeom>
        <a:blipFill rotWithShape="0">
          <a:blip xmlns:r="http://schemas.openxmlformats.org/officeDocument/2006/relationships" r:embed="rId2">
            <a:lum bright="70000" contrast="-70000"/>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39DFE0-FC27-4B6A-9563-3E461421E7BB}">
      <dsp:nvSpPr>
        <dsp:cNvPr id="0" name=""/>
        <dsp:cNvSpPr/>
      </dsp:nvSpPr>
      <dsp:spPr>
        <a:xfrm>
          <a:off x="1005571" y="1912350"/>
          <a:ext cx="7342893" cy="89312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GB" sz="1800" b="1" kern="1200" dirty="0">
              <a:solidFill>
                <a:schemeClr val="tx2">
                  <a:lumMod val="75000"/>
                </a:schemeClr>
              </a:solidFill>
              <a:latin typeface="+mn-lt"/>
            </a:rPr>
            <a:t>SAI</a:t>
          </a:r>
        </a:p>
      </dsp:txBody>
      <dsp:txXfrm>
        <a:off x="1005571" y="1912350"/>
        <a:ext cx="7342893" cy="893121"/>
      </dsp:txXfrm>
    </dsp:sp>
    <dsp:sp modelId="{471D00DD-F1C6-4F60-B494-522AB6830E62}">
      <dsp:nvSpPr>
        <dsp:cNvPr id="0" name=""/>
        <dsp:cNvSpPr/>
      </dsp:nvSpPr>
      <dsp:spPr>
        <a:xfrm>
          <a:off x="609811" y="1963151"/>
          <a:ext cx="791520" cy="791520"/>
        </a:xfrm>
        <a:prstGeom prst="ellipse">
          <a:avLst/>
        </a:prstGeom>
        <a:blipFill rotWithShape="0">
          <a:blip xmlns:r="http://schemas.openxmlformats.org/officeDocument/2006/relationships" r:embed="rId3">
            <a:extLst>
              <a:ext uri="{BEBA8EAE-BF5A-486C-A8C5-ECC9F3942E4B}">
                <a14:imgProps xmlns:a14="http://schemas.microsoft.com/office/drawing/2010/main">
                  <a14:imgLayer r:embed="rId4">
                    <a14:imgEffect>
                      <a14:saturation sat="0"/>
                    </a14:imgEffect>
                  </a14:imgLayer>
                </a14:imgProps>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F54BE6-063A-41A7-AB77-3DE1EEB6A052}">
      <dsp:nvSpPr>
        <dsp:cNvPr id="0" name=""/>
        <dsp:cNvSpPr/>
      </dsp:nvSpPr>
      <dsp:spPr>
        <a:xfrm>
          <a:off x="875831" y="2796942"/>
          <a:ext cx="7472633" cy="89312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GB" sz="1800" b="1" kern="1200" dirty="0" err="1">
              <a:solidFill>
                <a:schemeClr val="tx2">
                  <a:lumMod val="75000"/>
                </a:schemeClr>
              </a:solidFill>
              <a:latin typeface="+mn-lt"/>
            </a:rPr>
            <a:t>switchdev</a:t>
          </a:r>
          <a:endParaRPr lang="en-GB" sz="1800" b="1" kern="1200" dirty="0">
            <a:solidFill>
              <a:schemeClr val="tx2">
                <a:lumMod val="75000"/>
              </a:schemeClr>
            </a:solidFill>
            <a:latin typeface="+mn-lt"/>
          </a:endParaRPr>
        </a:p>
      </dsp:txBody>
      <dsp:txXfrm>
        <a:off x="875831" y="2796942"/>
        <a:ext cx="7472633" cy="893121"/>
      </dsp:txXfrm>
    </dsp:sp>
    <dsp:sp modelId="{3ACD331B-D280-4816-A290-38C1C0384B3C}">
      <dsp:nvSpPr>
        <dsp:cNvPr id="0" name=""/>
        <dsp:cNvSpPr/>
      </dsp:nvSpPr>
      <dsp:spPr>
        <a:xfrm>
          <a:off x="480071" y="2847743"/>
          <a:ext cx="791520" cy="791520"/>
        </a:xfrm>
        <a:prstGeom prst="ellipse">
          <a:avLst/>
        </a:prstGeom>
        <a:blipFill rotWithShape="0">
          <a:blip xmlns:r="http://schemas.openxmlformats.org/officeDocument/2006/relationships" r:embed="rId5">
            <a:extLst>
              <a:ext uri="{BEBA8EAE-BF5A-486C-A8C5-ECC9F3942E4B}">
                <a14:imgProps xmlns:a14="http://schemas.microsoft.com/office/drawing/2010/main">
                  <a14:imgLayer r:embed="rId6">
                    <a14:imgEffect>
                      <a14:saturation sat="0"/>
                    </a14:imgEffect>
                  </a14:imgLayer>
                </a14:imgProps>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53A159B-776A-4FF9-BE24-B70191D2258D}">
      <dsp:nvSpPr>
        <dsp:cNvPr id="0" name=""/>
        <dsp:cNvSpPr/>
      </dsp:nvSpPr>
      <dsp:spPr>
        <a:xfrm>
          <a:off x="453114" y="3681534"/>
          <a:ext cx="7895350" cy="89312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GB" sz="1800" b="1" kern="1200" dirty="0" err="1">
              <a:solidFill>
                <a:schemeClr val="tx2">
                  <a:lumMod val="75000"/>
                </a:schemeClr>
              </a:solidFill>
              <a:latin typeface="+mn-lt"/>
            </a:rPr>
            <a:t>OpenConfig</a:t>
          </a:r>
          <a:endParaRPr lang="en-GB" sz="1800" b="1" kern="1200" dirty="0">
            <a:solidFill>
              <a:schemeClr val="tx2">
                <a:lumMod val="75000"/>
              </a:schemeClr>
            </a:solidFill>
            <a:latin typeface="+mn-lt"/>
          </a:endParaRPr>
        </a:p>
      </dsp:txBody>
      <dsp:txXfrm>
        <a:off x="453114" y="3681534"/>
        <a:ext cx="7895350" cy="893121"/>
      </dsp:txXfrm>
    </dsp:sp>
    <dsp:sp modelId="{8989F178-3089-4A52-90CD-0BBB9889E425}">
      <dsp:nvSpPr>
        <dsp:cNvPr id="0" name=""/>
        <dsp:cNvSpPr/>
      </dsp:nvSpPr>
      <dsp:spPr>
        <a:xfrm>
          <a:off x="57354" y="3732334"/>
          <a:ext cx="791520" cy="791520"/>
        </a:xfrm>
        <a:prstGeom prst="ellipse">
          <a:avLst/>
        </a:prstGeom>
        <a:blipFill rotWithShape="0">
          <a:blip xmlns:r="http://schemas.openxmlformats.org/officeDocument/2006/relationships" r:embed="rId7">
            <a:extLst>
              <a:ext uri="{BEBA8EAE-BF5A-486C-A8C5-ECC9F3942E4B}">
                <a14:imgProps xmlns:a14="http://schemas.microsoft.com/office/drawing/2010/main">
                  <a14:imgLayer r:embed="rId8">
                    <a14:imgEffect>
                      <a14:saturation sat="0"/>
                    </a14:imgEffect>
                  </a14:imgLayer>
                </a14:imgProps>
              </a:ext>
            </a:extLst>
          </a:blip>
          <a:stretch>
            <a:fillRect t="-8000" b="-8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CCEC52-8AAD-423B-840C-5A31B4D966DC}">
      <dsp:nvSpPr>
        <dsp:cNvPr id="0" name=""/>
        <dsp:cNvSpPr/>
      </dsp:nvSpPr>
      <dsp:spPr>
        <a:xfrm>
          <a:off x="-5325900" y="-816865"/>
          <a:ext cx="6351554" cy="6351554"/>
        </a:xfrm>
        <a:prstGeom prst="blockArc">
          <a:avLst>
            <a:gd name="adj1" fmla="val 18900000"/>
            <a:gd name="adj2" fmla="val 2700000"/>
            <a:gd name="adj3" fmla="val 340"/>
          </a:avLst>
        </a:prstGeom>
        <a:noFill/>
        <a:ln w="12700" cap="flat" cmpd="sng" algn="ctr">
          <a:solidFill>
            <a:srgbClr val="8F8F8F"/>
          </a:solidFill>
          <a:prstDash val="solid"/>
          <a:miter lim="800000"/>
        </a:ln>
        <a:effectLst/>
      </dsp:spPr>
      <dsp:style>
        <a:lnRef idx="2">
          <a:scrgbClr r="0" g="0" b="0"/>
        </a:lnRef>
        <a:fillRef idx="0">
          <a:scrgbClr r="0" g="0" b="0"/>
        </a:fillRef>
        <a:effectRef idx="0">
          <a:scrgbClr r="0" g="0" b="0"/>
        </a:effectRef>
        <a:fontRef idx="minor"/>
      </dsp:style>
    </dsp:sp>
    <dsp:sp modelId="{E4B9C557-3E21-4B18-B0B5-E06722B5CBEF}">
      <dsp:nvSpPr>
        <dsp:cNvPr id="0" name=""/>
        <dsp:cNvSpPr/>
      </dsp:nvSpPr>
      <dsp:spPr>
        <a:xfrm>
          <a:off x="453114" y="143166"/>
          <a:ext cx="7895350" cy="89312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GB" sz="1800" b="1" kern="1200" dirty="0">
              <a:solidFill>
                <a:schemeClr val="tx2">
                  <a:lumMod val="75000"/>
                </a:schemeClr>
              </a:solidFill>
              <a:latin typeface="+mn-lt"/>
            </a:rPr>
            <a:t>ONIE</a:t>
          </a:r>
        </a:p>
      </dsp:txBody>
      <dsp:txXfrm>
        <a:off x="453114" y="143166"/>
        <a:ext cx="7895350" cy="893121"/>
      </dsp:txXfrm>
    </dsp:sp>
    <dsp:sp modelId="{103B8C87-085C-4338-A23C-6B8DF3FC336E}">
      <dsp:nvSpPr>
        <dsp:cNvPr id="0" name=""/>
        <dsp:cNvSpPr/>
      </dsp:nvSpPr>
      <dsp:spPr>
        <a:xfrm>
          <a:off x="57354" y="193967"/>
          <a:ext cx="791520" cy="791520"/>
        </a:xfrm>
        <a:prstGeom prst="ellipse">
          <a:avLst/>
        </a:prstGeom>
        <a:blipFill rotWithShape="0">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01B835D-C566-4AE7-8189-3C1FF0F84FDB}">
      <dsp:nvSpPr>
        <dsp:cNvPr id="0" name=""/>
        <dsp:cNvSpPr/>
      </dsp:nvSpPr>
      <dsp:spPr>
        <a:xfrm>
          <a:off x="875831" y="1027758"/>
          <a:ext cx="7472633" cy="89312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US" sz="1800" b="1" kern="1200" dirty="0">
              <a:solidFill>
                <a:schemeClr val="bg2"/>
              </a:solidFill>
              <a:latin typeface="+mn-lt"/>
            </a:rPr>
            <a:t>ONL</a:t>
          </a:r>
        </a:p>
      </dsp:txBody>
      <dsp:txXfrm>
        <a:off x="875831" y="1027758"/>
        <a:ext cx="7472633" cy="893121"/>
      </dsp:txXfrm>
    </dsp:sp>
    <dsp:sp modelId="{528EF6F7-E4E7-4125-BA7A-1D42EEBEEEC3}">
      <dsp:nvSpPr>
        <dsp:cNvPr id="0" name=""/>
        <dsp:cNvSpPr/>
      </dsp:nvSpPr>
      <dsp:spPr>
        <a:xfrm>
          <a:off x="480071" y="1078559"/>
          <a:ext cx="791520" cy="791520"/>
        </a:xfrm>
        <a:prstGeom prst="ellipse">
          <a:avLst/>
        </a:prstGeom>
        <a:blipFill rotWithShape="0">
          <a:blip xmlns:r="http://schemas.openxmlformats.org/officeDocument/2006/relationships" r:embed="rId3"/>
          <a:stretch>
            <a:fillRect t="-8000" b="-8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39DFE0-FC27-4B6A-9563-3E461421E7BB}">
      <dsp:nvSpPr>
        <dsp:cNvPr id="0" name=""/>
        <dsp:cNvSpPr/>
      </dsp:nvSpPr>
      <dsp:spPr>
        <a:xfrm>
          <a:off x="1005571" y="1912350"/>
          <a:ext cx="7342893" cy="89312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GB" sz="1800" b="1" kern="1200" dirty="0">
              <a:solidFill>
                <a:schemeClr val="tx2">
                  <a:lumMod val="75000"/>
                </a:schemeClr>
              </a:solidFill>
              <a:latin typeface="+mn-lt"/>
            </a:rPr>
            <a:t>SAI</a:t>
          </a:r>
        </a:p>
      </dsp:txBody>
      <dsp:txXfrm>
        <a:off x="1005571" y="1912350"/>
        <a:ext cx="7342893" cy="893121"/>
      </dsp:txXfrm>
    </dsp:sp>
    <dsp:sp modelId="{471D00DD-F1C6-4F60-B494-522AB6830E62}">
      <dsp:nvSpPr>
        <dsp:cNvPr id="0" name=""/>
        <dsp:cNvSpPr/>
      </dsp:nvSpPr>
      <dsp:spPr>
        <a:xfrm>
          <a:off x="609811" y="1963151"/>
          <a:ext cx="791520" cy="791520"/>
        </a:xfrm>
        <a:prstGeom prst="ellipse">
          <a:avLst/>
        </a:prstGeom>
        <a:blipFill rotWithShape="0">
          <a:blip xmlns:r="http://schemas.openxmlformats.org/officeDocument/2006/relationships" r:embed="rId4">
            <a:extLst>
              <a:ext uri="{BEBA8EAE-BF5A-486C-A8C5-ECC9F3942E4B}">
                <a14:imgProps xmlns:a14="http://schemas.microsoft.com/office/drawing/2010/main">
                  <a14:imgLayer r:embed="rId5">
                    <a14:imgEffect>
                      <a14:saturation sat="0"/>
                    </a14:imgEffect>
                  </a14:imgLayer>
                </a14:imgProps>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F54BE6-063A-41A7-AB77-3DE1EEB6A052}">
      <dsp:nvSpPr>
        <dsp:cNvPr id="0" name=""/>
        <dsp:cNvSpPr/>
      </dsp:nvSpPr>
      <dsp:spPr>
        <a:xfrm>
          <a:off x="875831" y="2796942"/>
          <a:ext cx="7472633" cy="89312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GB" sz="1800" b="1" kern="1200" dirty="0" err="1">
              <a:solidFill>
                <a:schemeClr val="tx2">
                  <a:lumMod val="75000"/>
                </a:schemeClr>
              </a:solidFill>
              <a:latin typeface="+mn-lt"/>
            </a:rPr>
            <a:t>Switchdev</a:t>
          </a:r>
          <a:endParaRPr lang="en-GB" sz="1800" b="1" kern="1200" dirty="0">
            <a:solidFill>
              <a:schemeClr val="tx2">
                <a:lumMod val="75000"/>
              </a:schemeClr>
            </a:solidFill>
            <a:latin typeface="+mn-lt"/>
          </a:endParaRPr>
        </a:p>
      </dsp:txBody>
      <dsp:txXfrm>
        <a:off x="875831" y="2796942"/>
        <a:ext cx="7472633" cy="893121"/>
      </dsp:txXfrm>
    </dsp:sp>
    <dsp:sp modelId="{3ACD331B-D280-4816-A290-38C1C0384B3C}">
      <dsp:nvSpPr>
        <dsp:cNvPr id="0" name=""/>
        <dsp:cNvSpPr/>
      </dsp:nvSpPr>
      <dsp:spPr>
        <a:xfrm>
          <a:off x="480071" y="2847743"/>
          <a:ext cx="791520" cy="791520"/>
        </a:xfrm>
        <a:prstGeom prst="ellipse">
          <a:avLst/>
        </a:prstGeom>
        <a:blipFill rotWithShape="0">
          <a:blip xmlns:r="http://schemas.openxmlformats.org/officeDocument/2006/relationships" r:embed="rId6">
            <a:extLst>
              <a:ext uri="{BEBA8EAE-BF5A-486C-A8C5-ECC9F3942E4B}">
                <a14:imgProps xmlns:a14="http://schemas.microsoft.com/office/drawing/2010/main">
                  <a14:imgLayer r:embed="rId7">
                    <a14:imgEffect>
                      <a14:saturation sat="0"/>
                    </a14:imgEffect>
                  </a14:imgLayer>
                </a14:imgProps>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53A159B-776A-4FF9-BE24-B70191D2258D}">
      <dsp:nvSpPr>
        <dsp:cNvPr id="0" name=""/>
        <dsp:cNvSpPr/>
      </dsp:nvSpPr>
      <dsp:spPr>
        <a:xfrm>
          <a:off x="453114" y="3681534"/>
          <a:ext cx="7895350" cy="89312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GB" sz="1800" b="1" kern="1200" dirty="0" err="1">
              <a:solidFill>
                <a:schemeClr val="tx2">
                  <a:lumMod val="75000"/>
                </a:schemeClr>
              </a:solidFill>
              <a:latin typeface="+mn-lt"/>
            </a:rPr>
            <a:t>OpenConfig</a:t>
          </a:r>
          <a:endParaRPr lang="en-GB" sz="1800" b="1" kern="1200" dirty="0">
            <a:solidFill>
              <a:schemeClr val="tx2">
                <a:lumMod val="75000"/>
              </a:schemeClr>
            </a:solidFill>
            <a:latin typeface="+mn-lt"/>
          </a:endParaRPr>
        </a:p>
      </dsp:txBody>
      <dsp:txXfrm>
        <a:off x="453114" y="3681534"/>
        <a:ext cx="7895350" cy="893121"/>
      </dsp:txXfrm>
    </dsp:sp>
    <dsp:sp modelId="{8989F178-3089-4A52-90CD-0BBB9889E425}">
      <dsp:nvSpPr>
        <dsp:cNvPr id="0" name=""/>
        <dsp:cNvSpPr/>
      </dsp:nvSpPr>
      <dsp:spPr>
        <a:xfrm>
          <a:off x="57354" y="3732334"/>
          <a:ext cx="791520" cy="791520"/>
        </a:xfrm>
        <a:prstGeom prst="ellipse">
          <a:avLst/>
        </a:prstGeom>
        <a:blipFill rotWithShape="0">
          <a:blip xmlns:r="http://schemas.openxmlformats.org/officeDocument/2006/relationships" r:embed="rId8">
            <a:extLst>
              <a:ext uri="{BEBA8EAE-BF5A-486C-A8C5-ECC9F3942E4B}">
                <a14:imgProps xmlns:a14="http://schemas.microsoft.com/office/drawing/2010/main">
                  <a14:imgLayer r:embed="rId9">
                    <a14:imgEffect>
                      <a14:saturation sat="0"/>
                    </a14:imgEffect>
                  </a14:imgLayer>
                </a14:imgProps>
              </a:ext>
            </a:extLst>
          </a:blip>
          <a:stretch>
            <a:fillRect t="-8000" b="-8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CCEC52-8AAD-423B-840C-5A31B4D966DC}">
      <dsp:nvSpPr>
        <dsp:cNvPr id="0" name=""/>
        <dsp:cNvSpPr/>
      </dsp:nvSpPr>
      <dsp:spPr>
        <a:xfrm>
          <a:off x="-5325900" y="-816865"/>
          <a:ext cx="6351554" cy="6351554"/>
        </a:xfrm>
        <a:prstGeom prst="blockArc">
          <a:avLst>
            <a:gd name="adj1" fmla="val 18900000"/>
            <a:gd name="adj2" fmla="val 2700000"/>
            <a:gd name="adj3" fmla="val 340"/>
          </a:avLst>
        </a:prstGeom>
        <a:noFill/>
        <a:ln w="12700" cap="flat" cmpd="sng" algn="ctr">
          <a:solidFill>
            <a:srgbClr val="8F8F8F"/>
          </a:solidFill>
          <a:prstDash val="solid"/>
          <a:miter lim="800000"/>
        </a:ln>
        <a:effectLst/>
      </dsp:spPr>
      <dsp:style>
        <a:lnRef idx="2">
          <a:scrgbClr r="0" g="0" b="0"/>
        </a:lnRef>
        <a:fillRef idx="0">
          <a:scrgbClr r="0" g="0" b="0"/>
        </a:fillRef>
        <a:effectRef idx="0">
          <a:scrgbClr r="0" g="0" b="0"/>
        </a:effectRef>
        <a:fontRef idx="minor"/>
      </dsp:style>
    </dsp:sp>
    <dsp:sp modelId="{E4B9C557-3E21-4B18-B0B5-E06722B5CBEF}">
      <dsp:nvSpPr>
        <dsp:cNvPr id="0" name=""/>
        <dsp:cNvSpPr/>
      </dsp:nvSpPr>
      <dsp:spPr>
        <a:xfrm>
          <a:off x="453114" y="143166"/>
          <a:ext cx="7895350" cy="89312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GB" sz="1800" b="1" kern="1200" dirty="0">
              <a:solidFill>
                <a:schemeClr val="tx2">
                  <a:lumMod val="75000"/>
                </a:schemeClr>
              </a:solidFill>
              <a:latin typeface="+mn-lt"/>
            </a:rPr>
            <a:t>ONIE</a:t>
          </a:r>
        </a:p>
      </dsp:txBody>
      <dsp:txXfrm>
        <a:off x="453114" y="143166"/>
        <a:ext cx="7895350" cy="893121"/>
      </dsp:txXfrm>
    </dsp:sp>
    <dsp:sp modelId="{103B8C87-085C-4338-A23C-6B8DF3FC336E}">
      <dsp:nvSpPr>
        <dsp:cNvPr id="0" name=""/>
        <dsp:cNvSpPr/>
      </dsp:nvSpPr>
      <dsp:spPr>
        <a:xfrm>
          <a:off x="57354" y="193967"/>
          <a:ext cx="791520" cy="791520"/>
        </a:xfrm>
        <a:prstGeom prst="ellipse">
          <a:avLst/>
        </a:prstGeom>
        <a:blipFill rotWithShape="0">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01B835D-C566-4AE7-8189-3C1FF0F84FDB}">
      <dsp:nvSpPr>
        <dsp:cNvPr id="0" name=""/>
        <dsp:cNvSpPr/>
      </dsp:nvSpPr>
      <dsp:spPr>
        <a:xfrm>
          <a:off x="875831" y="1027758"/>
          <a:ext cx="7472633" cy="89312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US" sz="1800" b="1" kern="1200" dirty="0">
              <a:solidFill>
                <a:schemeClr val="tx2">
                  <a:lumMod val="75000"/>
                </a:schemeClr>
              </a:solidFill>
              <a:latin typeface="+mn-lt"/>
            </a:rPr>
            <a:t>ONL</a:t>
          </a:r>
        </a:p>
      </dsp:txBody>
      <dsp:txXfrm>
        <a:off x="875831" y="1027758"/>
        <a:ext cx="7472633" cy="893121"/>
      </dsp:txXfrm>
    </dsp:sp>
    <dsp:sp modelId="{528EF6F7-E4E7-4125-BA7A-1D42EEBEEEC3}">
      <dsp:nvSpPr>
        <dsp:cNvPr id="0" name=""/>
        <dsp:cNvSpPr/>
      </dsp:nvSpPr>
      <dsp:spPr>
        <a:xfrm>
          <a:off x="480071" y="1078559"/>
          <a:ext cx="791520" cy="791520"/>
        </a:xfrm>
        <a:prstGeom prst="ellipse">
          <a:avLst/>
        </a:prstGeom>
        <a:blipFill rotWithShape="0">
          <a:blip xmlns:r="http://schemas.openxmlformats.org/officeDocument/2006/relationships" r:embed="rId3">
            <a:lum bright="70000" contrast="-70000"/>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39DFE0-FC27-4B6A-9563-3E461421E7BB}">
      <dsp:nvSpPr>
        <dsp:cNvPr id="0" name=""/>
        <dsp:cNvSpPr/>
      </dsp:nvSpPr>
      <dsp:spPr>
        <a:xfrm>
          <a:off x="1005571" y="1912350"/>
          <a:ext cx="7342893" cy="89312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GB" sz="1800" b="1" kern="1200" dirty="0">
              <a:solidFill>
                <a:schemeClr val="bg1"/>
              </a:solidFill>
              <a:latin typeface="+mn-lt"/>
            </a:rPr>
            <a:t>SAI</a:t>
          </a:r>
        </a:p>
      </dsp:txBody>
      <dsp:txXfrm>
        <a:off x="1005571" y="1912350"/>
        <a:ext cx="7342893" cy="893121"/>
      </dsp:txXfrm>
    </dsp:sp>
    <dsp:sp modelId="{471D00DD-F1C6-4F60-B494-522AB6830E62}">
      <dsp:nvSpPr>
        <dsp:cNvPr id="0" name=""/>
        <dsp:cNvSpPr/>
      </dsp:nvSpPr>
      <dsp:spPr>
        <a:xfrm>
          <a:off x="609811" y="1963151"/>
          <a:ext cx="791520" cy="791520"/>
        </a:xfrm>
        <a:prstGeom prst="ellipse">
          <a:avLst/>
        </a:prstGeom>
        <a:blipFill rotWithShape="0">
          <a:blip xmlns:r="http://schemas.openxmlformats.org/officeDocument/2006/relationships" r:embed="rId4"/>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F54BE6-063A-41A7-AB77-3DE1EEB6A052}">
      <dsp:nvSpPr>
        <dsp:cNvPr id="0" name=""/>
        <dsp:cNvSpPr/>
      </dsp:nvSpPr>
      <dsp:spPr>
        <a:xfrm>
          <a:off x="875831" y="2796942"/>
          <a:ext cx="7472633" cy="89312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GB" sz="1800" b="1" kern="1200" dirty="0" err="1">
              <a:solidFill>
                <a:schemeClr val="tx2">
                  <a:lumMod val="75000"/>
                </a:schemeClr>
              </a:solidFill>
              <a:latin typeface="+mn-lt"/>
            </a:rPr>
            <a:t>switchdev</a:t>
          </a:r>
          <a:endParaRPr lang="en-GB" sz="1800" b="1" kern="1200" dirty="0">
            <a:solidFill>
              <a:schemeClr val="tx2">
                <a:lumMod val="75000"/>
              </a:schemeClr>
            </a:solidFill>
            <a:latin typeface="+mn-lt"/>
          </a:endParaRPr>
        </a:p>
      </dsp:txBody>
      <dsp:txXfrm>
        <a:off x="875831" y="2796942"/>
        <a:ext cx="7472633" cy="893121"/>
      </dsp:txXfrm>
    </dsp:sp>
    <dsp:sp modelId="{3ACD331B-D280-4816-A290-38C1C0384B3C}">
      <dsp:nvSpPr>
        <dsp:cNvPr id="0" name=""/>
        <dsp:cNvSpPr/>
      </dsp:nvSpPr>
      <dsp:spPr>
        <a:xfrm>
          <a:off x="480071" y="2847743"/>
          <a:ext cx="791520" cy="791520"/>
        </a:xfrm>
        <a:prstGeom prst="ellipse">
          <a:avLst/>
        </a:prstGeom>
        <a:blipFill rotWithShape="0">
          <a:blip xmlns:r="http://schemas.openxmlformats.org/officeDocument/2006/relationships" r:embed="rId5">
            <a:extLst>
              <a:ext uri="{BEBA8EAE-BF5A-486C-A8C5-ECC9F3942E4B}">
                <a14:imgProps xmlns:a14="http://schemas.microsoft.com/office/drawing/2010/main">
                  <a14:imgLayer r:embed="rId6">
                    <a14:imgEffect>
                      <a14:saturation sat="0"/>
                    </a14:imgEffect>
                  </a14:imgLayer>
                </a14:imgProps>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53A159B-776A-4FF9-BE24-B70191D2258D}">
      <dsp:nvSpPr>
        <dsp:cNvPr id="0" name=""/>
        <dsp:cNvSpPr/>
      </dsp:nvSpPr>
      <dsp:spPr>
        <a:xfrm>
          <a:off x="453114" y="3681534"/>
          <a:ext cx="7895350" cy="89312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GB" sz="1800" b="1" kern="1200" dirty="0" err="1">
              <a:solidFill>
                <a:schemeClr val="tx2">
                  <a:lumMod val="75000"/>
                </a:schemeClr>
              </a:solidFill>
              <a:latin typeface="+mn-lt"/>
            </a:rPr>
            <a:t>OpenConfig</a:t>
          </a:r>
          <a:endParaRPr lang="en-GB" sz="1800" b="1" kern="1200" dirty="0">
            <a:solidFill>
              <a:schemeClr val="tx2">
                <a:lumMod val="75000"/>
              </a:schemeClr>
            </a:solidFill>
            <a:latin typeface="+mn-lt"/>
          </a:endParaRPr>
        </a:p>
      </dsp:txBody>
      <dsp:txXfrm>
        <a:off x="453114" y="3681534"/>
        <a:ext cx="7895350" cy="893121"/>
      </dsp:txXfrm>
    </dsp:sp>
    <dsp:sp modelId="{8989F178-3089-4A52-90CD-0BBB9889E425}">
      <dsp:nvSpPr>
        <dsp:cNvPr id="0" name=""/>
        <dsp:cNvSpPr/>
      </dsp:nvSpPr>
      <dsp:spPr>
        <a:xfrm>
          <a:off x="57354" y="3732334"/>
          <a:ext cx="791520" cy="791520"/>
        </a:xfrm>
        <a:prstGeom prst="ellipse">
          <a:avLst/>
        </a:prstGeom>
        <a:blipFill rotWithShape="0">
          <a:blip xmlns:r="http://schemas.openxmlformats.org/officeDocument/2006/relationships" r:embed="rId7">
            <a:extLst>
              <a:ext uri="{BEBA8EAE-BF5A-486C-A8C5-ECC9F3942E4B}">
                <a14:imgProps xmlns:a14="http://schemas.microsoft.com/office/drawing/2010/main">
                  <a14:imgLayer r:embed="rId8">
                    <a14:imgEffect>
                      <a14:saturation sat="0"/>
                    </a14:imgEffect>
                  </a14:imgLayer>
                </a14:imgProps>
              </a:ext>
            </a:extLst>
          </a:blip>
          <a:stretch>
            <a:fillRect t="-8000" b="-8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CCEC52-8AAD-423B-840C-5A31B4D966DC}">
      <dsp:nvSpPr>
        <dsp:cNvPr id="0" name=""/>
        <dsp:cNvSpPr/>
      </dsp:nvSpPr>
      <dsp:spPr>
        <a:xfrm>
          <a:off x="-5325901" y="-816865"/>
          <a:ext cx="6351555" cy="6351555"/>
        </a:xfrm>
        <a:prstGeom prst="blockArc">
          <a:avLst>
            <a:gd name="adj1" fmla="val 18900000"/>
            <a:gd name="adj2" fmla="val 2700000"/>
            <a:gd name="adj3" fmla="val 340"/>
          </a:avLst>
        </a:prstGeom>
        <a:noFill/>
        <a:ln w="12700" cap="flat" cmpd="sng" algn="ctr">
          <a:solidFill>
            <a:srgbClr val="8F8F8F"/>
          </a:solidFill>
          <a:prstDash val="solid"/>
          <a:miter lim="800000"/>
        </a:ln>
        <a:effectLst/>
      </dsp:spPr>
      <dsp:style>
        <a:lnRef idx="2">
          <a:scrgbClr r="0" g="0" b="0"/>
        </a:lnRef>
        <a:fillRef idx="0">
          <a:scrgbClr r="0" g="0" b="0"/>
        </a:fillRef>
        <a:effectRef idx="0">
          <a:scrgbClr r="0" g="0" b="0"/>
        </a:effectRef>
        <a:fontRef idx="minor"/>
      </dsp:style>
    </dsp:sp>
    <dsp:sp modelId="{E4B9C557-3E21-4B18-B0B5-E06722B5CBEF}">
      <dsp:nvSpPr>
        <dsp:cNvPr id="0" name=""/>
        <dsp:cNvSpPr/>
      </dsp:nvSpPr>
      <dsp:spPr>
        <a:xfrm>
          <a:off x="453114" y="143166"/>
          <a:ext cx="7895350" cy="893122"/>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GB" sz="1800" b="1" kern="1200" dirty="0">
              <a:solidFill>
                <a:schemeClr val="tx2">
                  <a:lumMod val="75000"/>
                </a:schemeClr>
              </a:solidFill>
              <a:latin typeface="+mn-lt"/>
            </a:rPr>
            <a:t>ONIE</a:t>
          </a:r>
        </a:p>
      </dsp:txBody>
      <dsp:txXfrm>
        <a:off x="453114" y="143166"/>
        <a:ext cx="7895350" cy="893122"/>
      </dsp:txXfrm>
    </dsp:sp>
    <dsp:sp modelId="{103B8C87-085C-4338-A23C-6B8DF3FC336E}">
      <dsp:nvSpPr>
        <dsp:cNvPr id="0" name=""/>
        <dsp:cNvSpPr/>
      </dsp:nvSpPr>
      <dsp:spPr>
        <a:xfrm>
          <a:off x="57354" y="193967"/>
          <a:ext cx="791520" cy="791520"/>
        </a:xfrm>
        <a:prstGeom prst="ellipse">
          <a:avLst/>
        </a:prstGeom>
        <a:blipFill rotWithShape="0">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01B835D-C566-4AE7-8189-3C1FF0F84FDB}">
      <dsp:nvSpPr>
        <dsp:cNvPr id="0" name=""/>
        <dsp:cNvSpPr/>
      </dsp:nvSpPr>
      <dsp:spPr>
        <a:xfrm>
          <a:off x="875831" y="1027758"/>
          <a:ext cx="7472633" cy="893122"/>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US" sz="1800" b="1" kern="1200" dirty="0">
              <a:solidFill>
                <a:schemeClr val="tx2">
                  <a:lumMod val="75000"/>
                </a:schemeClr>
              </a:solidFill>
              <a:latin typeface="+mn-lt"/>
            </a:rPr>
            <a:t>ONL</a:t>
          </a:r>
        </a:p>
      </dsp:txBody>
      <dsp:txXfrm>
        <a:off x="875831" y="1027758"/>
        <a:ext cx="7472633" cy="893122"/>
      </dsp:txXfrm>
    </dsp:sp>
    <dsp:sp modelId="{528EF6F7-E4E7-4125-BA7A-1D42EEBEEEC3}">
      <dsp:nvSpPr>
        <dsp:cNvPr id="0" name=""/>
        <dsp:cNvSpPr/>
      </dsp:nvSpPr>
      <dsp:spPr>
        <a:xfrm>
          <a:off x="480071" y="1078559"/>
          <a:ext cx="791520" cy="791520"/>
        </a:xfrm>
        <a:prstGeom prst="ellipse">
          <a:avLst/>
        </a:prstGeom>
        <a:blipFill rotWithShape="0">
          <a:blip xmlns:r="http://schemas.openxmlformats.org/officeDocument/2006/relationships" r:embed="rId3">
            <a:lum bright="70000" contrast="-70000"/>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39DFE0-FC27-4B6A-9563-3E461421E7BB}">
      <dsp:nvSpPr>
        <dsp:cNvPr id="0" name=""/>
        <dsp:cNvSpPr/>
      </dsp:nvSpPr>
      <dsp:spPr>
        <a:xfrm>
          <a:off x="1005571" y="1912350"/>
          <a:ext cx="7342893" cy="893122"/>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GB" sz="1800" b="1" kern="1200" dirty="0">
              <a:solidFill>
                <a:schemeClr val="tx2">
                  <a:lumMod val="75000"/>
                </a:schemeClr>
              </a:solidFill>
              <a:latin typeface="+mn-lt"/>
            </a:rPr>
            <a:t>SAI</a:t>
          </a:r>
        </a:p>
      </dsp:txBody>
      <dsp:txXfrm>
        <a:off x="1005571" y="1912350"/>
        <a:ext cx="7342893" cy="893122"/>
      </dsp:txXfrm>
    </dsp:sp>
    <dsp:sp modelId="{471D00DD-F1C6-4F60-B494-522AB6830E62}">
      <dsp:nvSpPr>
        <dsp:cNvPr id="0" name=""/>
        <dsp:cNvSpPr/>
      </dsp:nvSpPr>
      <dsp:spPr>
        <a:xfrm>
          <a:off x="609811" y="1963151"/>
          <a:ext cx="791520" cy="791520"/>
        </a:xfrm>
        <a:prstGeom prst="ellipse">
          <a:avLst/>
        </a:prstGeom>
        <a:blipFill rotWithShape="0">
          <a:blip xmlns:r="http://schemas.openxmlformats.org/officeDocument/2006/relationships" r:embed="rId4">
            <a:extLst>
              <a:ext uri="{BEBA8EAE-BF5A-486C-A8C5-ECC9F3942E4B}">
                <a14:imgProps xmlns:a14="http://schemas.microsoft.com/office/drawing/2010/main">
                  <a14:imgLayer r:embed="rId5">
                    <a14:imgEffect>
                      <a14:saturation sat="0"/>
                    </a14:imgEffect>
                  </a14:imgLayer>
                </a14:imgProps>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F54BE6-063A-41A7-AB77-3DE1EEB6A052}">
      <dsp:nvSpPr>
        <dsp:cNvPr id="0" name=""/>
        <dsp:cNvSpPr/>
      </dsp:nvSpPr>
      <dsp:spPr>
        <a:xfrm>
          <a:off x="875831" y="2796942"/>
          <a:ext cx="7472633" cy="893122"/>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GB" sz="1800" b="1" kern="1200" dirty="0" err="1">
              <a:solidFill>
                <a:schemeClr val="bg2">
                  <a:lumMod val="95000"/>
                  <a:lumOff val="5000"/>
                </a:schemeClr>
              </a:solidFill>
              <a:latin typeface="+mn-lt"/>
            </a:rPr>
            <a:t>switch</a:t>
          </a:r>
          <a:r>
            <a:rPr lang="en-GB" sz="1800" b="1" kern="1200" dirty="0" err="1">
              <a:solidFill>
                <a:schemeClr val="accent5"/>
              </a:solidFill>
              <a:latin typeface="+mn-lt"/>
            </a:rPr>
            <a:t>dev</a:t>
          </a:r>
          <a:endParaRPr lang="en-GB" sz="1800" b="1" kern="1200" dirty="0">
            <a:solidFill>
              <a:schemeClr val="accent5"/>
            </a:solidFill>
            <a:latin typeface="+mn-lt"/>
          </a:endParaRPr>
        </a:p>
      </dsp:txBody>
      <dsp:txXfrm>
        <a:off x="875831" y="2796942"/>
        <a:ext cx="7472633" cy="893122"/>
      </dsp:txXfrm>
    </dsp:sp>
    <dsp:sp modelId="{3ACD331B-D280-4816-A290-38C1C0384B3C}">
      <dsp:nvSpPr>
        <dsp:cNvPr id="0" name=""/>
        <dsp:cNvSpPr/>
      </dsp:nvSpPr>
      <dsp:spPr>
        <a:xfrm>
          <a:off x="480071" y="2847743"/>
          <a:ext cx="791520" cy="791520"/>
        </a:xfrm>
        <a:prstGeom prst="ellipse">
          <a:avLst/>
        </a:prstGeom>
        <a:blipFill rotWithShape="0">
          <a:blip xmlns:r="http://schemas.openxmlformats.org/officeDocument/2006/relationships" r:embed="rId6"/>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53A159B-776A-4FF9-BE24-B70191D2258D}">
      <dsp:nvSpPr>
        <dsp:cNvPr id="0" name=""/>
        <dsp:cNvSpPr/>
      </dsp:nvSpPr>
      <dsp:spPr>
        <a:xfrm>
          <a:off x="453114" y="3681534"/>
          <a:ext cx="7895350" cy="893122"/>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GB" sz="1800" b="1" kern="1200" dirty="0" err="1">
              <a:solidFill>
                <a:schemeClr val="tx2">
                  <a:lumMod val="75000"/>
                </a:schemeClr>
              </a:solidFill>
              <a:latin typeface="+mn-lt"/>
            </a:rPr>
            <a:t>OpenConfig</a:t>
          </a:r>
          <a:endParaRPr lang="en-GB" sz="1800" b="1" kern="1200" dirty="0">
            <a:solidFill>
              <a:schemeClr val="tx2">
                <a:lumMod val="75000"/>
              </a:schemeClr>
            </a:solidFill>
            <a:latin typeface="+mn-lt"/>
          </a:endParaRPr>
        </a:p>
      </dsp:txBody>
      <dsp:txXfrm>
        <a:off x="453114" y="3681534"/>
        <a:ext cx="7895350" cy="893122"/>
      </dsp:txXfrm>
    </dsp:sp>
    <dsp:sp modelId="{8989F178-3089-4A52-90CD-0BBB9889E425}">
      <dsp:nvSpPr>
        <dsp:cNvPr id="0" name=""/>
        <dsp:cNvSpPr/>
      </dsp:nvSpPr>
      <dsp:spPr>
        <a:xfrm>
          <a:off x="57354" y="3732335"/>
          <a:ext cx="791520" cy="791520"/>
        </a:xfrm>
        <a:prstGeom prst="ellipse">
          <a:avLst/>
        </a:prstGeom>
        <a:blipFill rotWithShape="0">
          <a:blip xmlns:r="http://schemas.openxmlformats.org/officeDocument/2006/relationships" r:embed="rId7">
            <a:extLst>
              <a:ext uri="{BEBA8EAE-BF5A-486C-A8C5-ECC9F3942E4B}">
                <a14:imgProps xmlns:a14="http://schemas.microsoft.com/office/drawing/2010/main">
                  <a14:imgLayer r:embed="rId8">
                    <a14:imgEffect>
                      <a14:saturation sat="0"/>
                    </a14:imgEffect>
                  </a14:imgLayer>
                </a14:imgProps>
              </a:ext>
            </a:extLst>
          </a:blip>
          <a:stretch>
            <a:fillRect t="-8000" b="-8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CCEC52-8AAD-423B-840C-5A31B4D966DC}">
      <dsp:nvSpPr>
        <dsp:cNvPr id="0" name=""/>
        <dsp:cNvSpPr/>
      </dsp:nvSpPr>
      <dsp:spPr>
        <a:xfrm>
          <a:off x="-5325900" y="-816865"/>
          <a:ext cx="6351554" cy="6351554"/>
        </a:xfrm>
        <a:prstGeom prst="blockArc">
          <a:avLst>
            <a:gd name="adj1" fmla="val 18900000"/>
            <a:gd name="adj2" fmla="val 2700000"/>
            <a:gd name="adj3" fmla="val 340"/>
          </a:avLst>
        </a:prstGeom>
        <a:noFill/>
        <a:ln w="12700" cap="flat" cmpd="sng" algn="ctr">
          <a:solidFill>
            <a:srgbClr val="8F8F8F"/>
          </a:solidFill>
          <a:prstDash val="solid"/>
          <a:miter lim="800000"/>
        </a:ln>
        <a:effectLst/>
      </dsp:spPr>
      <dsp:style>
        <a:lnRef idx="2">
          <a:scrgbClr r="0" g="0" b="0"/>
        </a:lnRef>
        <a:fillRef idx="0">
          <a:scrgbClr r="0" g="0" b="0"/>
        </a:fillRef>
        <a:effectRef idx="0">
          <a:scrgbClr r="0" g="0" b="0"/>
        </a:effectRef>
        <a:fontRef idx="minor"/>
      </dsp:style>
    </dsp:sp>
    <dsp:sp modelId="{E4B9C557-3E21-4B18-B0B5-E06722B5CBEF}">
      <dsp:nvSpPr>
        <dsp:cNvPr id="0" name=""/>
        <dsp:cNvSpPr/>
      </dsp:nvSpPr>
      <dsp:spPr>
        <a:xfrm>
          <a:off x="453114" y="143166"/>
          <a:ext cx="7895350" cy="89312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GB" sz="1800" b="1" kern="1200" dirty="0">
              <a:solidFill>
                <a:schemeClr val="tx2">
                  <a:lumMod val="75000"/>
                </a:schemeClr>
              </a:solidFill>
              <a:latin typeface="+mn-lt"/>
            </a:rPr>
            <a:t>ONIE</a:t>
          </a:r>
        </a:p>
      </dsp:txBody>
      <dsp:txXfrm>
        <a:off x="453114" y="143166"/>
        <a:ext cx="7895350" cy="893121"/>
      </dsp:txXfrm>
    </dsp:sp>
    <dsp:sp modelId="{103B8C87-085C-4338-A23C-6B8DF3FC336E}">
      <dsp:nvSpPr>
        <dsp:cNvPr id="0" name=""/>
        <dsp:cNvSpPr/>
      </dsp:nvSpPr>
      <dsp:spPr>
        <a:xfrm>
          <a:off x="43137" y="142475"/>
          <a:ext cx="791520" cy="791520"/>
        </a:xfrm>
        <a:prstGeom prst="ellipse">
          <a:avLst/>
        </a:prstGeom>
        <a:blipFill rotWithShape="0">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01B835D-C566-4AE7-8189-3C1FF0F84FDB}">
      <dsp:nvSpPr>
        <dsp:cNvPr id="0" name=""/>
        <dsp:cNvSpPr/>
      </dsp:nvSpPr>
      <dsp:spPr>
        <a:xfrm>
          <a:off x="875831" y="1027758"/>
          <a:ext cx="7472633" cy="89312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US" sz="1800" b="1" kern="1200" dirty="0">
              <a:solidFill>
                <a:schemeClr val="tx2">
                  <a:lumMod val="75000"/>
                </a:schemeClr>
              </a:solidFill>
              <a:latin typeface="+mn-lt"/>
            </a:rPr>
            <a:t>ONL</a:t>
          </a:r>
        </a:p>
      </dsp:txBody>
      <dsp:txXfrm>
        <a:off x="875831" y="1027758"/>
        <a:ext cx="7472633" cy="893121"/>
      </dsp:txXfrm>
    </dsp:sp>
    <dsp:sp modelId="{528EF6F7-E4E7-4125-BA7A-1D42EEBEEEC3}">
      <dsp:nvSpPr>
        <dsp:cNvPr id="0" name=""/>
        <dsp:cNvSpPr/>
      </dsp:nvSpPr>
      <dsp:spPr>
        <a:xfrm>
          <a:off x="480071" y="1078559"/>
          <a:ext cx="791520" cy="791520"/>
        </a:xfrm>
        <a:prstGeom prst="ellipse">
          <a:avLst/>
        </a:prstGeom>
        <a:blipFill rotWithShape="0">
          <a:blip xmlns:r="http://schemas.openxmlformats.org/officeDocument/2006/relationships" r:embed="rId3">
            <a:lum bright="70000" contrast="-70000"/>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39DFE0-FC27-4B6A-9563-3E461421E7BB}">
      <dsp:nvSpPr>
        <dsp:cNvPr id="0" name=""/>
        <dsp:cNvSpPr/>
      </dsp:nvSpPr>
      <dsp:spPr>
        <a:xfrm>
          <a:off x="1005571" y="1912350"/>
          <a:ext cx="7342893" cy="89312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GB" sz="1800" b="1" kern="1200" dirty="0">
              <a:solidFill>
                <a:schemeClr val="tx2">
                  <a:lumMod val="75000"/>
                </a:schemeClr>
              </a:solidFill>
              <a:latin typeface="+mn-lt"/>
            </a:rPr>
            <a:t>SAI</a:t>
          </a:r>
        </a:p>
      </dsp:txBody>
      <dsp:txXfrm>
        <a:off x="1005571" y="1912350"/>
        <a:ext cx="7342893" cy="893121"/>
      </dsp:txXfrm>
    </dsp:sp>
    <dsp:sp modelId="{471D00DD-F1C6-4F60-B494-522AB6830E62}">
      <dsp:nvSpPr>
        <dsp:cNvPr id="0" name=""/>
        <dsp:cNvSpPr/>
      </dsp:nvSpPr>
      <dsp:spPr>
        <a:xfrm>
          <a:off x="609811" y="1963151"/>
          <a:ext cx="791520" cy="791520"/>
        </a:xfrm>
        <a:prstGeom prst="ellipse">
          <a:avLst/>
        </a:prstGeom>
        <a:blipFill rotWithShape="0">
          <a:blip xmlns:r="http://schemas.openxmlformats.org/officeDocument/2006/relationships" r:embed="rId4">
            <a:extLst>
              <a:ext uri="{BEBA8EAE-BF5A-486C-A8C5-ECC9F3942E4B}">
                <a14:imgProps xmlns:a14="http://schemas.microsoft.com/office/drawing/2010/main">
                  <a14:imgLayer r:embed="rId5">
                    <a14:imgEffect>
                      <a14:saturation sat="0"/>
                    </a14:imgEffect>
                  </a14:imgLayer>
                </a14:imgProps>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F54BE6-063A-41A7-AB77-3DE1EEB6A052}">
      <dsp:nvSpPr>
        <dsp:cNvPr id="0" name=""/>
        <dsp:cNvSpPr/>
      </dsp:nvSpPr>
      <dsp:spPr>
        <a:xfrm>
          <a:off x="875831" y="2796942"/>
          <a:ext cx="7472633" cy="89312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GB" sz="1800" b="1" kern="1200" dirty="0" err="1">
              <a:solidFill>
                <a:schemeClr val="tx2">
                  <a:lumMod val="75000"/>
                </a:schemeClr>
              </a:solidFill>
              <a:latin typeface="+mn-lt"/>
            </a:rPr>
            <a:t>switchdev</a:t>
          </a:r>
          <a:endParaRPr lang="en-GB" sz="1800" b="1" kern="1200" dirty="0">
            <a:solidFill>
              <a:schemeClr val="tx2">
                <a:lumMod val="75000"/>
              </a:schemeClr>
            </a:solidFill>
            <a:latin typeface="+mn-lt"/>
          </a:endParaRPr>
        </a:p>
      </dsp:txBody>
      <dsp:txXfrm>
        <a:off x="875831" y="2796942"/>
        <a:ext cx="7472633" cy="893121"/>
      </dsp:txXfrm>
    </dsp:sp>
    <dsp:sp modelId="{3ACD331B-D280-4816-A290-38C1C0384B3C}">
      <dsp:nvSpPr>
        <dsp:cNvPr id="0" name=""/>
        <dsp:cNvSpPr/>
      </dsp:nvSpPr>
      <dsp:spPr>
        <a:xfrm>
          <a:off x="480071" y="2847743"/>
          <a:ext cx="791520" cy="791520"/>
        </a:xfrm>
        <a:prstGeom prst="ellipse">
          <a:avLst/>
        </a:prstGeom>
        <a:blipFill rotWithShape="0">
          <a:blip xmlns:r="http://schemas.openxmlformats.org/officeDocument/2006/relationships" r:embed="rId6">
            <a:extLst>
              <a:ext uri="{BEBA8EAE-BF5A-486C-A8C5-ECC9F3942E4B}">
                <a14:imgProps xmlns:a14="http://schemas.microsoft.com/office/drawing/2010/main">
                  <a14:imgLayer r:embed="rId7">
                    <a14:imgEffect>
                      <a14:saturation sat="0"/>
                    </a14:imgEffect>
                  </a14:imgLayer>
                </a14:imgProps>
              </a:ext>
            </a:extLst>
          </a:blip>
          <a:stretch>
            <a:fillRect t="-8000" b="-8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53A159B-776A-4FF9-BE24-B70191D2258D}">
      <dsp:nvSpPr>
        <dsp:cNvPr id="0" name=""/>
        <dsp:cNvSpPr/>
      </dsp:nvSpPr>
      <dsp:spPr>
        <a:xfrm>
          <a:off x="453114" y="3681534"/>
          <a:ext cx="7895350" cy="89312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246" tIns="45720" rIns="45720" bIns="45720" numCol="1" spcCol="1270" anchor="ctr" anchorCtr="0">
          <a:noAutofit/>
        </a:bodyPr>
        <a:lstStyle/>
        <a:p>
          <a:pPr marL="0" lvl="0" indent="0" algn="l" defTabSz="800100">
            <a:lnSpc>
              <a:spcPct val="100000"/>
            </a:lnSpc>
            <a:spcBef>
              <a:spcPct val="0"/>
            </a:spcBef>
            <a:spcAft>
              <a:spcPts val="0"/>
            </a:spcAft>
            <a:buNone/>
          </a:pPr>
          <a:r>
            <a:rPr lang="en-GB" sz="1800" b="1" kern="1200" dirty="0" err="1">
              <a:solidFill>
                <a:schemeClr val="accent5"/>
              </a:solidFill>
              <a:latin typeface="+mn-lt"/>
            </a:rPr>
            <a:t>OpenConfig</a:t>
          </a:r>
          <a:endParaRPr lang="en-GB" sz="1800" b="1" kern="1200" dirty="0">
            <a:solidFill>
              <a:schemeClr val="accent5"/>
            </a:solidFill>
            <a:latin typeface="+mn-lt"/>
          </a:endParaRPr>
        </a:p>
      </dsp:txBody>
      <dsp:txXfrm>
        <a:off x="453114" y="3681534"/>
        <a:ext cx="7895350" cy="893121"/>
      </dsp:txXfrm>
    </dsp:sp>
    <dsp:sp modelId="{8989F178-3089-4A52-90CD-0BBB9889E425}">
      <dsp:nvSpPr>
        <dsp:cNvPr id="0" name=""/>
        <dsp:cNvSpPr/>
      </dsp:nvSpPr>
      <dsp:spPr>
        <a:xfrm>
          <a:off x="57354" y="3732334"/>
          <a:ext cx="791520" cy="791520"/>
        </a:xfrm>
        <a:prstGeom prst="ellipse">
          <a:avLst/>
        </a:prstGeom>
        <a:blipFill rotWithShape="0">
          <a:blip xmlns:r="http://schemas.openxmlformats.org/officeDocument/2006/relationships" r:embed="rId8"/>
          <a:stretch>
            <a:fillRect t="-8000" b="-8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48CC1-4517-4B8B-B04D-7B1BFEF564CD}">
      <dsp:nvSpPr>
        <dsp:cNvPr id="0" name=""/>
        <dsp:cNvSpPr/>
      </dsp:nvSpPr>
      <dsp:spPr>
        <a:xfrm>
          <a:off x="1319485" y="2645325"/>
          <a:ext cx="1533302" cy="1316385"/>
        </a:xfrm>
        <a:prstGeom prst="hexagon">
          <a:avLst>
            <a:gd name="adj" fmla="val 25000"/>
            <a:gd name="vf" fmla="val 115470"/>
          </a:avLst>
        </a:prstGeom>
        <a:solidFill>
          <a:schemeClr val="accent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9050" rIns="0" bIns="19050" numCol="1" spcCol="1270" anchor="ctr" anchorCtr="0">
          <a:noAutofit/>
        </a:bodyPr>
        <a:lstStyle/>
        <a:p>
          <a:pPr marL="0" lvl="0" indent="0" algn="ctr" defTabSz="666750">
            <a:lnSpc>
              <a:spcPct val="90000"/>
            </a:lnSpc>
            <a:spcBef>
              <a:spcPct val="0"/>
            </a:spcBef>
            <a:spcAft>
              <a:spcPct val="35000"/>
            </a:spcAft>
            <a:buFont typeface="Arial" panose="020B0604020202020204" pitchFamily="34" charset="0"/>
            <a:buNone/>
          </a:pPr>
          <a:r>
            <a:rPr lang="en-US" sz="1500" b="1" kern="1200" dirty="0">
              <a:solidFill>
                <a:schemeClr val="accent6">
                  <a:lumMod val="20000"/>
                  <a:lumOff val="80000"/>
                </a:schemeClr>
              </a:solidFill>
              <a:latin typeface="Arial"/>
              <a:ea typeface="+mn-ea"/>
              <a:cs typeface="+mn-cs"/>
            </a:rPr>
            <a:t>Based on Debian Linux</a:t>
          </a:r>
        </a:p>
      </dsp:txBody>
      <dsp:txXfrm>
        <a:off x="1556959" y="2849203"/>
        <a:ext cx="1058354" cy="908629"/>
      </dsp:txXfrm>
    </dsp:sp>
    <dsp:sp modelId="{B8161775-C79C-430E-87FC-9036C2A76A97}">
      <dsp:nvSpPr>
        <dsp:cNvPr id="0" name=""/>
        <dsp:cNvSpPr/>
      </dsp:nvSpPr>
      <dsp:spPr>
        <a:xfrm>
          <a:off x="1356070" y="3233967"/>
          <a:ext cx="178858" cy="15416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CEA297-BE3B-4517-91AE-470CE9CD91E8}">
      <dsp:nvSpPr>
        <dsp:cNvPr id="0" name=""/>
        <dsp:cNvSpPr/>
      </dsp:nvSpPr>
      <dsp:spPr>
        <a:xfrm>
          <a:off x="0" y="1917581"/>
          <a:ext cx="1533302" cy="1316385"/>
        </a:xfrm>
        <a:prstGeom prst="hexagon">
          <a:avLst>
            <a:gd name="adj" fmla="val 25000"/>
            <a:gd name="vf" fmla="val 115470"/>
          </a:avLst>
        </a:prstGeom>
        <a:blipFill dpi="0"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5000" t="25000" r="25000" b="2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F86E85-D49B-44D3-989E-8A10B04508B4}">
      <dsp:nvSpPr>
        <dsp:cNvPr id="0" name=""/>
        <dsp:cNvSpPr/>
      </dsp:nvSpPr>
      <dsp:spPr>
        <a:xfrm>
          <a:off x="1050385" y="3059126"/>
          <a:ext cx="178858" cy="15416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F1109F-64A3-463B-9393-E31E1A6C715B}">
      <dsp:nvSpPr>
        <dsp:cNvPr id="0" name=""/>
        <dsp:cNvSpPr/>
      </dsp:nvSpPr>
      <dsp:spPr>
        <a:xfrm>
          <a:off x="2638971" y="1913377"/>
          <a:ext cx="1533302" cy="1316385"/>
        </a:xfrm>
        <a:prstGeom prst="hexagon">
          <a:avLst>
            <a:gd name="adj" fmla="val 25000"/>
            <a:gd name="vf" fmla="val 115470"/>
          </a:avLst>
        </a:prstGeom>
        <a:solidFill>
          <a:schemeClr val="accent6">
            <a:lumMod val="20000"/>
            <a:lumOff val="8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66750">
            <a:lnSpc>
              <a:spcPct val="90000"/>
            </a:lnSpc>
            <a:spcBef>
              <a:spcPct val="0"/>
            </a:spcBef>
            <a:spcAft>
              <a:spcPct val="35000"/>
            </a:spcAft>
            <a:buFont typeface="Arial" panose="020B0604020202020204" pitchFamily="34" charset="0"/>
            <a:buNone/>
          </a:pPr>
          <a:r>
            <a:rPr lang="en-US" sz="1400" b="1" kern="1200">
              <a:latin typeface="Arial"/>
              <a:ea typeface="+mn-ea"/>
              <a:cs typeface="+mn-cs"/>
            </a:rPr>
            <a:t>Abstraction</a:t>
          </a:r>
          <a:endParaRPr lang="en-US" sz="1400" b="1" kern="1200" dirty="0">
            <a:latin typeface="Arial"/>
            <a:ea typeface="+mn-ea"/>
            <a:cs typeface="+mn-cs"/>
          </a:endParaRPr>
        </a:p>
      </dsp:txBody>
      <dsp:txXfrm>
        <a:off x="2876445" y="2117255"/>
        <a:ext cx="1058354" cy="908629"/>
      </dsp:txXfrm>
    </dsp:sp>
    <dsp:sp modelId="{F13F78A4-B25C-4E8E-8931-D9DFF648CA44}">
      <dsp:nvSpPr>
        <dsp:cNvPr id="0" name=""/>
        <dsp:cNvSpPr/>
      </dsp:nvSpPr>
      <dsp:spPr>
        <a:xfrm>
          <a:off x="3694234" y="3052119"/>
          <a:ext cx="178858" cy="15416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27B1A8-3E4B-433D-A73E-9FBA67833923}">
      <dsp:nvSpPr>
        <dsp:cNvPr id="0" name=""/>
        <dsp:cNvSpPr/>
      </dsp:nvSpPr>
      <dsp:spPr>
        <a:xfrm>
          <a:off x="3957644" y="2642522"/>
          <a:ext cx="1533302" cy="1316385"/>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4000" r="-4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021290-AEE6-4F2F-A00A-B73C29C9D8D0}">
      <dsp:nvSpPr>
        <dsp:cNvPr id="0" name=""/>
        <dsp:cNvSpPr/>
      </dsp:nvSpPr>
      <dsp:spPr>
        <a:xfrm>
          <a:off x="3995041" y="3228361"/>
          <a:ext cx="178858" cy="15416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41FC0A-0092-4958-8018-039D518F2648}">
      <dsp:nvSpPr>
        <dsp:cNvPr id="0" name=""/>
        <dsp:cNvSpPr/>
      </dsp:nvSpPr>
      <dsp:spPr>
        <a:xfrm>
          <a:off x="1319485" y="1189837"/>
          <a:ext cx="1533302" cy="1316385"/>
        </a:xfrm>
        <a:prstGeom prst="hexagon">
          <a:avLst>
            <a:gd name="adj" fmla="val 25000"/>
            <a:gd name="vf" fmla="val 115470"/>
          </a:avLst>
        </a:prstGeom>
        <a:solidFill>
          <a:schemeClr val="accent5">
            <a:lumMod val="60000"/>
            <a:lumOff val="4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9050" rIns="0" bIns="19050" numCol="1" spcCol="1270" anchor="ctr" anchorCtr="0">
          <a:noAutofit/>
        </a:bodyPr>
        <a:lstStyle/>
        <a:p>
          <a:pPr marL="0" lvl="0" indent="0" algn="ctr" defTabSz="666750">
            <a:lnSpc>
              <a:spcPct val="90000"/>
            </a:lnSpc>
            <a:spcBef>
              <a:spcPct val="0"/>
            </a:spcBef>
            <a:spcAft>
              <a:spcPct val="35000"/>
            </a:spcAft>
            <a:buFont typeface="Arial" panose="020B0604020202020204" pitchFamily="34" charset="0"/>
            <a:buNone/>
          </a:pPr>
          <a:r>
            <a:rPr lang="en-US" sz="1500" b="1" kern="1200" dirty="0">
              <a:solidFill>
                <a:schemeClr val="accent5">
                  <a:lumMod val="20000"/>
                  <a:lumOff val="80000"/>
                </a:schemeClr>
              </a:solidFill>
              <a:latin typeface="Arial"/>
              <a:ea typeface="+mn-ea"/>
              <a:cs typeface="+mn-cs"/>
            </a:rPr>
            <a:t>Build your own</a:t>
          </a:r>
        </a:p>
      </dsp:txBody>
      <dsp:txXfrm>
        <a:off x="1556959" y="1393715"/>
        <a:ext cx="1058354" cy="908629"/>
      </dsp:txXfrm>
    </dsp:sp>
    <dsp:sp modelId="{F55D2213-FAE5-4FDD-AA40-426E670AD240}">
      <dsp:nvSpPr>
        <dsp:cNvPr id="0" name=""/>
        <dsp:cNvSpPr/>
      </dsp:nvSpPr>
      <dsp:spPr>
        <a:xfrm>
          <a:off x="2369871" y="1214715"/>
          <a:ext cx="178858" cy="15416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24B509-EC7F-4692-817B-3D171B4DA555}">
      <dsp:nvSpPr>
        <dsp:cNvPr id="0" name=""/>
        <dsp:cNvSpPr/>
      </dsp:nvSpPr>
      <dsp:spPr>
        <a:xfrm>
          <a:off x="2638971" y="457889"/>
          <a:ext cx="1533302" cy="1316385"/>
        </a:xfrm>
        <a:prstGeom prst="hexagon">
          <a:avLst>
            <a:gd name="adj" fmla="val 25000"/>
            <a:gd name="vf" fmla="val 115470"/>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8000" r="-8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A23206-1652-4D7A-B2B6-8A4947A234B9}">
      <dsp:nvSpPr>
        <dsp:cNvPr id="0" name=""/>
        <dsp:cNvSpPr/>
      </dsp:nvSpPr>
      <dsp:spPr>
        <a:xfrm>
          <a:off x="2682059" y="1041275"/>
          <a:ext cx="178858" cy="15416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492471-4AEB-42A8-802A-AB15A1FA45CE}">
      <dsp:nvSpPr>
        <dsp:cNvPr id="0" name=""/>
        <dsp:cNvSpPr/>
      </dsp:nvSpPr>
      <dsp:spPr>
        <a:xfrm>
          <a:off x="3957644" y="1187034"/>
          <a:ext cx="1533302" cy="1316385"/>
        </a:xfrm>
        <a:prstGeom prst="hexagon">
          <a:avLst>
            <a:gd name="adj" fmla="val 25000"/>
            <a:gd name="vf" fmla="val 115470"/>
          </a:avLst>
        </a:prstGeom>
        <a:solidFill>
          <a:srgbClr val="A5C1A5"/>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66750">
            <a:lnSpc>
              <a:spcPct val="90000"/>
            </a:lnSpc>
            <a:spcBef>
              <a:spcPct val="0"/>
            </a:spcBef>
            <a:spcAft>
              <a:spcPct val="35000"/>
            </a:spcAft>
            <a:buFont typeface="Arial" panose="020B0604020202020204" pitchFamily="34" charset="0"/>
            <a:buNone/>
          </a:pPr>
          <a:r>
            <a:rPr lang="en-US" sz="1400" b="1" kern="1200" dirty="0">
              <a:solidFill>
                <a:schemeClr val="accent2">
                  <a:lumMod val="50000"/>
                </a:schemeClr>
              </a:solidFill>
              <a:latin typeface="Arial"/>
              <a:ea typeface="+mn-ea"/>
              <a:cs typeface="+mn-cs"/>
            </a:rPr>
            <a:t>Opensource protocol stacks</a:t>
          </a:r>
        </a:p>
      </dsp:txBody>
      <dsp:txXfrm>
        <a:off x="4195118" y="1390912"/>
        <a:ext cx="1058354" cy="908629"/>
      </dsp:txXfrm>
    </dsp:sp>
    <dsp:sp modelId="{0D045595-7C21-40AE-A52D-00DAFCF2A370}">
      <dsp:nvSpPr>
        <dsp:cNvPr id="0" name=""/>
        <dsp:cNvSpPr/>
      </dsp:nvSpPr>
      <dsp:spPr>
        <a:xfrm>
          <a:off x="5284446" y="1770421"/>
          <a:ext cx="178858" cy="15416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15A943-4199-4993-B2D6-774810EEDD8E}">
      <dsp:nvSpPr>
        <dsp:cNvPr id="0" name=""/>
        <dsp:cNvSpPr/>
      </dsp:nvSpPr>
      <dsp:spPr>
        <a:xfrm>
          <a:off x="5277129" y="1927042"/>
          <a:ext cx="1533302" cy="1316385"/>
        </a:xfrm>
        <a:prstGeom prst="hexagon">
          <a:avLst>
            <a:gd name="adj" fmla="val 25000"/>
            <a:gd name="vf" fmla="val 115470"/>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1000" r="-1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B44D9F-A7CB-485A-A560-59F2FA6A7613}">
      <dsp:nvSpPr>
        <dsp:cNvPr id="0" name=""/>
        <dsp:cNvSpPr/>
      </dsp:nvSpPr>
      <dsp:spPr>
        <a:xfrm>
          <a:off x="5576310" y="1950868"/>
          <a:ext cx="178858" cy="15416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88C5DD-8917-4B99-9C01-5959F109AFDA}">
      <dsp:nvSpPr>
        <dsp:cNvPr id="0" name=""/>
        <dsp:cNvSpPr/>
      </dsp:nvSpPr>
      <dsp:spPr>
        <a:xfrm>
          <a:off x="5277129" y="471904"/>
          <a:ext cx="1533302" cy="1316385"/>
        </a:xfrm>
        <a:prstGeom prst="hexagon">
          <a:avLst>
            <a:gd name="adj" fmla="val 25000"/>
            <a:gd name="vf" fmla="val 115470"/>
          </a:avLst>
        </a:prstGeom>
        <a:solidFill>
          <a:schemeClr val="accent2">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9050" rIns="0" bIns="19050" numCol="1" spcCol="1270" anchor="ctr" anchorCtr="0">
          <a:noAutofit/>
        </a:bodyPr>
        <a:lstStyle/>
        <a:p>
          <a:pPr marL="0" lvl="0" indent="0" algn="ctr" defTabSz="666750">
            <a:lnSpc>
              <a:spcPct val="90000"/>
            </a:lnSpc>
            <a:spcBef>
              <a:spcPct val="0"/>
            </a:spcBef>
            <a:spcAft>
              <a:spcPct val="35000"/>
            </a:spcAft>
            <a:buFont typeface="Arial" panose="020B0604020202020204" pitchFamily="34" charset="0"/>
            <a:buNone/>
          </a:pPr>
          <a:r>
            <a:rPr lang="en-US" sz="1500" b="1" kern="1200" dirty="0">
              <a:solidFill>
                <a:schemeClr val="accent2">
                  <a:lumMod val="20000"/>
                  <a:lumOff val="80000"/>
                </a:schemeClr>
              </a:solidFill>
              <a:latin typeface="Arial"/>
              <a:ea typeface="+mn-ea"/>
              <a:cs typeface="+mn-cs"/>
            </a:rPr>
            <a:t>Layer 3 Uses cases</a:t>
          </a:r>
        </a:p>
      </dsp:txBody>
      <dsp:txXfrm>
        <a:off x="5514603" y="675782"/>
        <a:ext cx="1058354" cy="908629"/>
      </dsp:txXfrm>
    </dsp:sp>
    <dsp:sp modelId="{AB535395-1F34-4A23-9B04-12C31B9E432A}">
      <dsp:nvSpPr>
        <dsp:cNvPr id="0" name=""/>
        <dsp:cNvSpPr/>
      </dsp:nvSpPr>
      <dsp:spPr>
        <a:xfrm>
          <a:off x="6603932" y="1061948"/>
          <a:ext cx="178858" cy="15416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514613-133F-4F47-B378-C98ADAA53158}">
      <dsp:nvSpPr>
        <dsp:cNvPr id="0" name=""/>
        <dsp:cNvSpPr/>
      </dsp:nvSpPr>
      <dsp:spPr>
        <a:xfrm>
          <a:off x="6596615" y="1206305"/>
          <a:ext cx="1533302" cy="1316385"/>
        </a:xfrm>
        <a:prstGeom prst="hexagon">
          <a:avLst>
            <a:gd name="adj" fmla="val 25000"/>
            <a:gd name="vf" fmla="val 115470"/>
          </a:avLst>
        </a:prstGeom>
        <a:blipFill>
          <a:blip xmlns:r="http://schemas.openxmlformats.org/officeDocument/2006/relationships" r:embed="rId8">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l="-1000" r="-1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67F321-907F-4CF9-810D-D4554399A600}">
      <dsp:nvSpPr>
        <dsp:cNvPr id="0" name=""/>
        <dsp:cNvSpPr/>
      </dsp:nvSpPr>
      <dsp:spPr>
        <a:xfrm>
          <a:off x="6902300" y="1235738"/>
          <a:ext cx="178858" cy="15416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5CD34F-F9F7-4FC1-A864-77049F51F7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B717557-FFD1-4F43-ACE5-C37AC27B90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38010E-51E8-48EC-9801-477AB32189A1}" type="datetimeFigureOut">
              <a:rPr lang="en-US" smtClean="0"/>
              <a:t>4/4/2019</a:t>
            </a:fld>
            <a:endParaRPr lang="en-US"/>
          </a:p>
        </p:txBody>
      </p:sp>
      <p:sp>
        <p:nvSpPr>
          <p:cNvPr id="4" name="Footer Placeholder 3">
            <a:extLst>
              <a:ext uri="{FF2B5EF4-FFF2-40B4-BE49-F238E27FC236}">
                <a16:creationId xmlns:a16="http://schemas.microsoft.com/office/drawing/2014/main" id="{EA990843-CB5B-4EA6-A353-C093AE63E11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Demystifying Open Source Networking Operating Systems</a:t>
            </a:r>
          </a:p>
        </p:txBody>
      </p:sp>
      <p:sp>
        <p:nvSpPr>
          <p:cNvPr id="5" name="Slide Number Placeholder 4">
            <a:extLst>
              <a:ext uri="{FF2B5EF4-FFF2-40B4-BE49-F238E27FC236}">
                <a16:creationId xmlns:a16="http://schemas.microsoft.com/office/drawing/2014/main" id="{7A8667A3-2AA2-48A4-B00F-982E4EF4AE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endParaRPr lang="en-US" dirty="0"/>
          </a:p>
        </p:txBody>
      </p:sp>
    </p:spTree>
    <p:extLst>
      <p:ext uri="{BB962C8B-B14F-4D97-AF65-F5344CB8AC3E}">
        <p14:creationId xmlns:p14="http://schemas.microsoft.com/office/powerpoint/2010/main" val="87782165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DD30AE-4B94-49AE-B5E9-F0535C00B1EA}" type="datetimeFigureOut">
              <a:rPr lang="en-US" smtClean="0"/>
              <a:t>4/4/2019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Demystifying Open Source Networking Operating Systems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A5BEAA-4A05-4248-9535-18421DB617D7}" type="slidenum">
              <a:rPr lang="en-US" smtClean="0"/>
              <a:t>‹#›</a:t>
            </a:fld>
            <a:endParaRPr lang="en-US"/>
          </a:p>
        </p:txBody>
      </p:sp>
    </p:spTree>
    <p:extLst>
      <p:ext uri="{BB962C8B-B14F-4D97-AF65-F5344CB8AC3E}">
        <p14:creationId xmlns:p14="http://schemas.microsoft.com/office/powerpoint/2010/main" val="171006723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would like take moment to quickly talk about Disaggregation &amp; Open Networking before we dive into Open Source Network Operating Systems. What you see on your left traditional Integrated solution. Integrated solution provided a rich feature set, Pre-integrated &amp; tested, single point of support. </a:t>
            </a:r>
            <a:r>
              <a:rPr lang="en-US" dirty="0"/>
              <a:t>In the Middle is the Open Networking – Disaggregated H/W &amp; S/W. </a:t>
            </a:r>
            <a:r>
              <a:rPr lang="en-US" sz="1200" b="0" i="0" kern="1200" dirty="0">
                <a:solidFill>
                  <a:schemeClr val="tx1"/>
                </a:solidFill>
                <a:effectLst/>
                <a:latin typeface="+mn-lt"/>
                <a:ea typeface="+mn-ea"/>
                <a:cs typeface="+mn-cs"/>
              </a:rPr>
              <a:t>Open means choices and options, It provides you with the </a:t>
            </a:r>
            <a:r>
              <a:rPr lang="en-US" dirty="0"/>
              <a:t>Power of Choices. Orgs can achieve greater benefits by choosing from best-of-breed open networking platforms, operating systems and applications.  Right - &gt; This is where we are moving towards – Disaggregated H/W &amp; Modular S/W. Accelerated innovation, Simplification. In earlier keynote we learned about common abstracted key value store in Lean NFV, with the help of common abstracted interface. All the application, components can be iterated independently providing innovation &amp; development speed.</a:t>
            </a:r>
          </a:p>
          <a:p>
            <a:endParaRPr lang="en-US" dirty="0"/>
          </a:p>
          <a:p>
            <a:r>
              <a:rPr lang="en-US" dirty="0"/>
              <a:t>Question to you all? How many open networking - operating systems are there currently available.</a:t>
            </a:r>
          </a:p>
        </p:txBody>
      </p:sp>
      <p:sp>
        <p:nvSpPr>
          <p:cNvPr id="4" name="Footer Placeholder 3"/>
          <p:cNvSpPr>
            <a:spLocks noGrp="1"/>
          </p:cNvSpPr>
          <p:nvPr>
            <p:ph type="ftr" sz="quarter" idx="10"/>
          </p:nvPr>
        </p:nvSpPr>
        <p:spPr/>
        <p:txBody>
          <a:bodyPr/>
          <a:lstStyle/>
          <a:p>
            <a:r>
              <a:rPr lang="en-US"/>
              <a:t>Demystifying Open Source Networking Operating Systems</a:t>
            </a:r>
          </a:p>
        </p:txBody>
      </p:sp>
      <p:sp>
        <p:nvSpPr>
          <p:cNvPr id="5" name="Slide Number Placeholder 4"/>
          <p:cNvSpPr>
            <a:spLocks noGrp="1"/>
          </p:cNvSpPr>
          <p:nvPr>
            <p:ph type="sldNum" sz="quarter" idx="11"/>
          </p:nvPr>
        </p:nvSpPr>
        <p:spPr/>
        <p:txBody>
          <a:bodyPr/>
          <a:lstStyle/>
          <a:p>
            <a:fld id="{E4A5BEAA-4A05-4248-9535-18421DB617D7}" type="slidenum">
              <a:rPr lang="en-US" smtClean="0"/>
              <a:t>2</a:t>
            </a:fld>
            <a:endParaRPr lang="en-US"/>
          </a:p>
        </p:txBody>
      </p:sp>
    </p:spTree>
    <p:extLst>
      <p:ext uri="{BB962C8B-B14F-4D97-AF65-F5344CB8AC3E}">
        <p14:creationId xmlns:p14="http://schemas.microsoft.com/office/powerpoint/2010/main" val="2072285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P4 Runtime is a silicon-independent and protocol-independent API that can be autogenerated from an unambiguous definition of a packet processing pipeline in P4. P4 Runtime API can be used for local or remote control plane applications.</a:t>
            </a:r>
            <a:endParaRPr lang="en-US" dirty="0"/>
          </a:p>
        </p:txBody>
      </p:sp>
      <p:sp>
        <p:nvSpPr>
          <p:cNvPr id="4" name="Footer Placeholder 3"/>
          <p:cNvSpPr>
            <a:spLocks noGrp="1"/>
          </p:cNvSpPr>
          <p:nvPr>
            <p:ph type="ftr" sz="quarter" idx="10"/>
          </p:nvPr>
        </p:nvSpPr>
        <p:spPr/>
        <p:txBody>
          <a:bodyPr/>
          <a:lstStyle/>
          <a:p>
            <a:r>
              <a:rPr lang="en-US"/>
              <a:t>Demystifying Open Source Networking Operating Systems</a:t>
            </a:r>
          </a:p>
        </p:txBody>
      </p:sp>
      <p:sp>
        <p:nvSpPr>
          <p:cNvPr id="5" name="Slide Number Placeholder 4"/>
          <p:cNvSpPr>
            <a:spLocks noGrp="1"/>
          </p:cNvSpPr>
          <p:nvPr>
            <p:ph type="sldNum" sz="quarter" idx="11"/>
          </p:nvPr>
        </p:nvSpPr>
        <p:spPr/>
        <p:txBody>
          <a:bodyPr/>
          <a:lstStyle/>
          <a:p>
            <a:fld id="{E4A5BEAA-4A05-4248-9535-18421DB617D7}" type="slidenum">
              <a:rPr lang="en-US" smtClean="0"/>
              <a:t>13</a:t>
            </a:fld>
            <a:endParaRPr lang="en-US"/>
          </a:p>
        </p:txBody>
      </p:sp>
    </p:spTree>
    <p:extLst>
      <p:ext uri="{BB962C8B-B14F-4D97-AF65-F5344CB8AC3E}">
        <p14:creationId xmlns:p14="http://schemas.microsoft.com/office/powerpoint/2010/main" val="4120209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52944b2c75_0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00"/>
              <a:buFont typeface="Calibri"/>
              <a:buNone/>
            </a:pPr>
            <a:endParaRPr dirty="0"/>
          </a:p>
        </p:txBody>
      </p:sp>
      <p:sp>
        <p:nvSpPr>
          <p:cNvPr id="114" name="Google Shape;114;g52944b2c75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2984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Demystifying Open Source Networking Operating Systems</a:t>
            </a:r>
          </a:p>
        </p:txBody>
      </p:sp>
      <p:sp>
        <p:nvSpPr>
          <p:cNvPr id="5" name="Slide Number Placeholder 4"/>
          <p:cNvSpPr>
            <a:spLocks noGrp="1"/>
          </p:cNvSpPr>
          <p:nvPr>
            <p:ph type="sldNum" sz="quarter" idx="11"/>
          </p:nvPr>
        </p:nvSpPr>
        <p:spPr/>
        <p:txBody>
          <a:bodyPr/>
          <a:lstStyle/>
          <a:p>
            <a:fld id="{E4A5BEAA-4A05-4248-9535-18421DB617D7}" type="slidenum">
              <a:rPr lang="en-US" smtClean="0"/>
              <a:t>15</a:t>
            </a:fld>
            <a:endParaRPr lang="en-US"/>
          </a:p>
        </p:txBody>
      </p:sp>
    </p:spTree>
    <p:extLst>
      <p:ext uri="{BB962C8B-B14F-4D97-AF65-F5344CB8AC3E}">
        <p14:creationId xmlns:p14="http://schemas.microsoft.com/office/powerpoint/2010/main" val="2395716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Open Networking Journey Started from </a:t>
            </a:r>
            <a:r>
              <a:rPr lang="en-US" dirty="0" err="1"/>
              <a:t>Hyperscaler</a:t>
            </a:r>
            <a:r>
              <a:rPr lang="en-US" dirty="0"/>
              <a:t> trickle down to service providers and enterprise. Open Networking solutions are deployed in all the major use cases.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the Open Source Network Operating Systems are currently deployed by largescale </a:t>
            </a:r>
            <a:r>
              <a:rPr lang="en-US" dirty="0" err="1"/>
              <a:t>hyperscalers</a:t>
            </a:r>
            <a:r>
              <a:rPr lang="en-US" dirty="0"/>
              <a:t> &amp; Service providers its slowly trickling down to the enterprise use cases.</a:t>
            </a:r>
          </a:p>
          <a:p>
            <a:endParaRPr lang="en-US" dirty="0"/>
          </a:p>
        </p:txBody>
      </p:sp>
      <p:sp>
        <p:nvSpPr>
          <p:cNvPr id="4" name="Footer Placeholder 3"/>
          <p:cNvSpPr>
            <a:spLocks noGrp="1"/>
          </p:cNvSpPr>
          <p:nvPr>
            <p:ph type="ftr" sz="quarter" idx="10"/>
          </p:nvPr>
        </p:nvSpPr>
        <p:spPr/>
        <p:txBody>
          <a:bodyPr/>
          <a:lstStyle/>
          <a:p>
            <a:r>
              <a:rPr lang="en-US"/>
              <a:t>Demystifying Open Source Networking Operating Systems</a:t>
            </a:r>
          </a:p>
        </p:txBody>
      </p:sp>
      <p:sp>
        <p:nvSpPr>
          <p:cNvPr id="5" name="Slide Number Placeholder 4"/>
          <p:cNvSpPr>
            <a:spLocks noGrp="1"/>
          </p:cNvSpPr>
          <p:nvPr>
            <p:ph type="sldNum" sz="quarter" idx="11"/>
          </p:nvPr>
        </p:nvSpPr>
        <p:spPr/>
        <p:txBody>
          <a:bodyPr/>
          <a:lstStyle/>
          <a:p>
            <a:fld id="{E4A5BEAA-4A05-4248-9535-18421DB617D7}" type="slidenum">
              <a:rPr lang="en-US" smtClean="0"/>
              <a:t>16</a:t>
            </a:fld>
            <a:endParaRPr lang="en-US"/>
          </a:p>
        </p:txBody>
      </p:sp>
    </p:spTree>
    <p:extLst>
      <p:ext uri="{BB962C8B-B14F-4D97-AF65-F5344CB8AC3E}">
        <p14:creationId xmlns:p14="http://schemas.microsoft.com/office/powerpoint/2010/main" val="1409333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 – Mellanox &amp; Dell EMC provide the support, this eco system will continue to grow..</a:t>
            </a:r>
          </a:p>
          <a:p>
            <a:r>
              <a:rPr lang="en-US" dirty="0"/>
              <a:t>Quality –   Increasing focus on the Quality, You have heard Microsoft talk about increasing </a:t>
            </a:r>
            <a:r>
              <a:rPr lang="en-US" dirty="0" err="1"/>
              <a:t>SONiC’s</a:t>
            </a:r>
            <a:r>
              <a:rPr lang="en-US" dirty="0"/>
              <a:t> quality in OCP, Stratum’s Test driven approach to qualify the interfaces. ONIE and ONL certification in place, rest will trickle in </a:t>
            </a:r>
          </a:p>
          <a:p>
            <a:r>
              <a:rPr lang="en-US" dirty="0"/>
              <a:t>Call for action - Deliberately I left out the comparison </a:t>
            </a:r>
          </a:p>
          <a:p>
            <a:r>
              <a:rPr lang="en-US" dirty="0"/>
              <a:t>Understand the choice you have, look at the community support. </a:t>
            </a:r>
          </a:p>
          <a:p>
            <a:r>
              <a:rPr lang="en-US" dirty="0"/>
              <a:t>Test Drive - all </a:t>
            </a:r>
            <a:r>
              <a:rPr lang="en-US" dirty="0" err="1"/>
              <a:t>os</a:t>
            </a:r>
            <a:r>
              <a:rPr lang="en-US" dirty="0"/>
              <a:t> come with virtual environment, its as easy in couple of steps you should be able to spin them up and take it for a test drive Once you are comfortable, start deploying them non-production and then in a small controlled minimum disruptive production environment.</a:t>
            </a:r>
          </a:p>
          <a:p>
            <a:endParaRPr lang="en-US" dirty="0"/>
          </a:p>
        </p:txBody>
      </p:sp>
      <p:sp>
        <p:nvSpPr>
          <p:cNvPr id="4" name="Footer Placeholder 3"/>
          <p:cNvSpPr>
            <a:spLocks noGrp="1"/>
          </p:cNvSpPr>
          <p:nvPr>
            <p:ph type="ftr" sz="quarter" idx="10"/>
          </p:nvPr>
        </p:nvSpPr>
        <p:spPr/>
        <p:txBody>
          <a:bodyPr/>
          <a:lstStyle/>
          <a:p>
            <a:r>
              <a:rPr lang="en-US"/>
              <a:t>Demystifying Open Source Networking Operating Systems</a:t>
            </a:r>
          </a:p>
        </p:txBody>
      </p:sp>
      <p:sp>
        <p:nvSpPr>
          <p:cNvPr id="5" name="Slide Number Placeholder 4"/>
          <p:cNvSpPr>
            <a:spLocks noGrp="1"/>
          </p:cNvSpPr>
          <p:nvPr>
            <p:ph type="sldNum" sz="quarter" idx="11"/>
          </p:nvPr>
        </p:nvSpPr>
        <p:spPr/>
        <p:txBody>
          <a:bodyPr/>
          <a:lstStyle/>
          <a:p>
            <a:fld id="{E4A5BEAA-4A05-4248-9535-18421DB617D7}" type="slidenum">
              <a:rPr lang="en-US" smtClean="0"/>
              <a:t>17</a:t>
            </a:fld>
            <a:endParaRPr lang="en-US"/>
          </a:p>
        </p:txBody>
      </p:sp>
    </p:spTree>
    <p:extLst>
      <p:ext uri="{BB962C8B-B14F-4D97-AF65-F5344CB8AC3E}">
        <p14:creationId xmlns:p14="http://schemas.microsoft.com/office/powerpoint/2010/main" val="4287051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that thanks for listening 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Happy to take Question Please come and chat..</a:t>
            </a:r>
          </a:p>
          <a:p>
            <a:endParaRPr lang="en-US" dirty="0"/>
          </a:p>
        </p:txBody>
      </p:sp>
      <p:sp>
        <p:nvSpPr>
          <p:cNvPr id="4" name="Footer Placeholder 3"/>
          <p:cNvSpPr>
            <a:spLocks noGrp="1"/>
          </p:cNvSpPr>
          <p:nvPr>
            <p:ph type="ftr" sz="quarter" idx="10"/>
          </p:nvPr>
        </p:nvSpPr>
        <p:spPr/>
        <p:txBody>
          <a:bodyPr/>
          <a:lstStyle/>
          <a:p>
            <a:r>
              <a:rPr lang="en-US"/>
              <a:t>Demystifying Open Source Networking Operating Systems</a:t>
            </a:r>
          </a:p>
        </p:txBody>
      </p:sp>
      <p:sp>
        <p:nvSpPr>
          <p:cNvPr id="5" name="Slide Number Placeholder 4"/>
          <p:cNvSpPr>
            <a:spLocks noGrp="1"/>
          </p:cNvSpPr>
          <p:nvPr>
            <p:ph type="sldNum" sz="quarter" idx="11"/>
          </p:nvPr>
        </p:nvSpPr>
        <p:spPr/>
        <p:txBody>
          <a:bodyPr/>
          <a:lstStyle/>
          <a:p>
            <a:fld id="{E4A5BEAA-4A05-4248-9535-18421DB617D7}" type="slidenum">
              <a:rPr lang="en-US" smtClean="0"/>
              <a:t>18</a:t>
            </a:fld>
            <a:endParaRPr lang="en-US"/>
          </a:p>
        </p:txBody>
      </p:sp>
    </p:spTree>
    <p:extLst>
      <p:ext uri="{BB962C8B-B14F-4D97-AF65-F5344CB8AC3E}">
        <p14:creationId xmlns:p14="http://schemas.microsoft.com/office/powerpoint/2010/main" val="3980873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aseline="0" dirty="0"/>
              <a:t>~ 15 vendors, if I missed some of the logos apologize for the same. You can see the power of choices. You can also see all major traditional slowly recognizing and moving towards open networking.</a:t>
            </a:r>
          </a:p>
        </p:txBody>
      </p:sp>
      <p:sp>
        <p:nvSpPr>
          <p:cNvPr id="4" name="Footer Placeholder 3"/>
          <p:cNvSpPr>
            <a:spLocks noGrp="1"/>
          </p:cNvSpPr>
          <p:nvPr>
            <p:ph type="ftr" sz="quarter" idx="10"/>
          </p:nvPr>
        </p:nvSpPr>
        <p:spPr/>
        <p:txBody>
          <a:bodyPr/>
          <a:lstStyle/>
          <a:p>
            <a:r>
              <a:rPr lang="en-US"/>
              <a:t>Demystifying Open Source Networking Operating Systems</a:t>
            </a:r>
          </a:p>
        </p:txBody>
      </p:sp>
      <p:sp>
        <p:nvSpPr>
          <p:cNvPr id="5" name="Slide Number Placeholder 4"/>
          <p:cNvSpPr>
            <a:spLocks noGrp="1"/>
          </p:cNvSpPr>
          <p:nvPr>
            <p:ph type="sldNum" sz="quarter" idx="11"/>
          </p:nvPr>
        </p:nvSpPr>
        <p:spPr/>
        <p:txBody>
          <a:bodyPr/>
          <a:lstStyle/>
          <a:p>
            <a:fld id="{E4A5BEAA-4A05-4248-9535-18421DB617D7}" type="slidenum">
              <a:rPr lang="en-US" smtClean="0"/>
              <a:t>3</a:t>
            </a:fld>
            <a:endParaRPr lang="en-US"/>
          </a:p>
        </p:txBody>
      </p:sp>
    </p:spTree>
    <p:extLst>
      <p:ext uri="{BB962C8B-B14F-4D97-AF65-F5344CB8AC3E}">
        <p14:creationId xmlns:p14="http://schemas.microsoft.com/office/powerpoint/2010/main" val="1577128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understand the components of Network Operating System, this is critical to understand the Open Source Network Operating System. This show for a pizza boxes. Networking H/W</a:t>
            </a:r>
            <a:endParaRPr lang="en-US" dirty="0"/>
          </a:p>
        </p:txBody>
      </p:sp>
      <p:sp>
        <p:nvSpPr>
          <p:cNvPr id="4" name="Footer Placeholder 3"/>
          <p:cNvSpPr>
            <a:spLocks noGrp="1"/>
          </p:cNvSpPr>
          <p:nvPr>
            <p:ph type="ftr" sz="quarter" idx="10"/>
          </p:nvPr>
        </p:nvSpPr>
        <p:spPr/>
        <p:txBody>
          <a:bodyPr/>
          <a:lstStyle/>
          <a:p>
            <a:r>
              <a:rPr lang="en-US"/>
              <a:t>Demystifying Open Source Networking Operating Systems</a:t>
            </a:r>
          </a:p>
        </p:txBody>
      </p:sp>
      <p:sp>
        <p:nvSpPr>
          <p:cNvPr id="5" name="Slide Number Placeholder 4"/>
          <p:cNvSpPr>
            <a:spLocks noGrp="1"/>
          </p:cNvSpPr>
          <p:nvPr>
            <p:ph type="sldNum" sz="quarter" idx="11"/>
          </p:nvPr>
        </p:nvSpPr>
        <p:spPr/>
        <p:txBody>
          <a:bodyPr/>
          <a:lstStyle/>
          <a:p>
            <a:fld id="{E4A5BEAA-4A05-4248-9535-18421DB617D7}" type="slidenum">
              <a:rPr lang="en-US" smtClean="0"/>
              <a:t>4</a:t>
            </a:fld>
            <a:endParaRPr lang="en-US"/>
          </a:p>
        </p:txBody>
      </p:sp>
    </p:spTree>
    <p:extLst>
      <p:ext uri="{BB962C8B-B14F-4D97-AF65-F5344CB8AC3E}">
        <p14:creationId xmlns:p14="http://schemas.microsoft.com/office/powerpoint/2010/main" val="4234323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7A48CE8D-1C14-4731-AE6A-B6E4AEF83BE4}"/>
              </a:ext>
            </a:extLst>
          </p:cNvPr>
          <p:cNvSpPr>
            <a:spLocks noGrp="1"/>
          </p:cNvSpPr>
          <p:nvPr>
            <p:ph type="ftr" sz="quarter" idx="10"/>
          </p:nvPr>
        </p:nvSpPr>
        <p:spPr/>
        <p:txBody>
          <a:bodyPr/>
          <a:lstStyle/>
          <a:p>
            <a:r>
              <a:rPr lang="en-US"/>
              <a:t>Demystifying Open Source Networking Operating Systems</a:t>
            </a:r>
          </a:p>
        </p:txBody>
      </p:sp>
    </p:spTree>
    <p:extLst>
      <p:ext uri="{BB962C8B-B14F-4D97-AF65-F5344CB8AC3E}">
        <p14:creationId xmlns:p14="http://schemas.microsoft.com/office/powerpoint/2010/main" val="1555886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Stratum – will be available in Q2 Summer</a:t>
            </a:r>
          </a:p>
          <a:p>
            <a:r>
              <a:rPr lang="en-US" dirty="0"/>
              <a:t>AT&amp;T DANOS announced.</a:t>
            </a:r>
          </a:p>
        </p:txBody>
      </p:sp>
      <p:sp>
        <p:nvSpPr>
          <p:cNvPr id="4" name="Footer Placeholder 3"/>
          <p:cNvSpPr>
            <a:spLocks noGrp="1"/>
          </p:cNvSpPr>
          <p:nvPr>
            <p:ph type="ftr" sz="quarter" idx="10"/>
          </p:nvPr>
        </p:nvSpPr>
        <p:spPr/>
        <p:txBody>
          <a:bodyPr/>
          <a:lstStyle/>
          <a:p>
            <a:r>
              <a:rPr lang="en-US"/>
              <a:t>Demystifying Open Source Networking Operating Systems</a:t>
            </a:r>
          </a:p>
        </p:txBody>
      </p:sp>
      <p:sp>
        <p:nvSpPr>
          <p:cNvPr id="5" name="Slide Number Placeholder 4"/>
          <p:cNvSpPr>
            <a:spLocks noGrp="1"/>
          </p:cNvSpPr>
          <p:nvPr>
            <p:ph type="sldNum" sz="quarter" idx="11"/>
          </p:nvPr>
        </p:nvSpPr>
        <p:spPr/>
        <p:txBody>
          <a:bodyPr/>
          <a:lstStyle/>
          <a:p>
            <a:fld id="{E4A5BEAA-4A05-4248-9535-18421DB617D7}" type="slidenum">
              <a:rPr lang="en-US" smtClean="0"/>
              <a:t>6</a:t>
            </a:fld>
            <a:endParaRPr lang="en-US"/>
          </a:p>
        </p:txBody>
      </p:sp>
    </p:spTree>
    <p:extLst>
      <p:ext uri="{BB962C8B-B14F-4D97-AF65-F5344CB8AC3E}">
        <p14:creationId xmlns:p14="http://schemas.microsoft.com/office/powerpoint/2010/main" val="647241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uses one or more components we discussed earlier (ONIE, ONL, SAI </a:t>
            </a:r>
            <a:r>
              <a:rPr lang="en-US" dirty="0" err="1"/>
              <a:t>etc</a:t>
            </a:r>
            <a:r>
              <a:rPr lang="en-US" dirty="0"/>
              <a:t>)</a:t>
            </a:r>
          </a:p>
          <a:p>
            <a:r>
              <a:rPr lang="en-US" dirty="0"/>
              <a:t>Typically using a stock Debian kernel</a:t>
            </a:r>
          </a:p>
        </p:txBody>
      </p:sp>
      <p:sp>
        <p:nvSpPr>
          <p:cNvPr id="4" name="Footer Placeholder 3"/>
          <p:cNvSpPr>
            <a:spLocks noGrp="1"/>
          </p:cNvSpPr>
          <p:nvPr>
            <p:ph type="ftr" sz="quarter" idx="10"/>
          </p:nvPr>
        </p:nvSpPr>
        <p:spPr/>
        <p:txBody>
          <a:bodyPr/>
          <a:lstStyle/>
          <a:p>
            <a:r>
              <a:rPr lang="en-US"/>
              <a:t>Demystifying Open Source Networking Operating Systems</a:t>
            </a:r>
          </a:p>
        </p:txBody>
      </p:sp>
      <p:sp>
        <p:nvSpPr>
          <p:cNvPr id="5" name="Slide Number Placeholder 4"/>
          <p:cNvSpPr>
            <a:spLocks noGrp="1"/>
          </p:cNvSpPr>
          <p:nvPr>
            <p:ph type="sldNum" sz="quarter" idx="11"/>
          </p:nvPr>
        </p:nvSpPr>
        <p:spPr/>
        <p:txBody>
          <a:bodyPr/>
          <a:lstStyle/>
          <a:p>
            <a:fld id="{E4A5BEAA-4A05-4248-9535-18421DB617D7}" type="slidenum">
              <a:rPr lang="en-US" smtClean="0"/>
              <a:t>7</a:t>
            </a:fld>
            <a:endParaRPr lang="en-US"/>
          </a:p>
        </p:txBody>
      </p:sp>
    </p:spTree>
    <p:extLst>
      <p:ext uri="{BB962C8B-B14F-4D97-AF65-F5344CB8AC3E}">
        <p14:creationId xmlns:p14="http://schemas.microsoft.com/office/powerpoint/2010/main" val="871784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ORC</a:t>
            </a:r>
            <a:r>
              <a:rPr lang="en-US" sz="1200" b="0" i="0" kern="1200" dirty="0">
                <a:solidFill>
                  <a:schemeClr val="tx1"/>
                </a:solidFill>
                <a:effectLst/>
                <a:latin typeface="+mn-lt"/>
                <a:ea typeface="+mn-ea"/>
                <a:cs typeface="+mn-cs"/>
              </a:rPr>
              <a:t> (Open Route Cache)</a:t>
            </a:r>
            <a:endParaRPr lang="en-US" dirty="0"/>
          </a:p>
        </p:txBody>
      </p:sp>
      <p:sp>
        <p:nvSpPr>
          <p:cNvPr id="4" name="Footer Placeholder 3"/>
          <p:cNvSpPr>
            <a:spLocks noGrp="1"/>
          </p:cNvSpPr>
          <p:nvPr>
            <p:ph type="ftr" sz="quarter" idx="10"/>
          </p:nvPr>
        </p:nvSpPr>
        <p:spPr/>
        <p:txBody>
          <a:bodyPr/>
          <a:lstStyle/>
          <a:p>
            <a:r>
              <a:rPr lang="en-US"/>
              <a:t>Demystifying Open Source Networking Operating Systems</a:t>
            </a:r>
          </a:p>
        </p:txBody>
      </p:sp>
      <p:sp>
        <p:nvSpPr>
          <p:cNvPr id="5" name="Slide Number Placeholder 4"/>
          <p:cNvSpPr>
            <a:spLocks noGrp="1"/>
          </p:cNvSpPr>
          <p:nvPr>
            <p:ph type="sldNum" sz="quarter" idx="11"/>
          </p:nvPr>
        </p:nvSpPr>
        <p:spPr/>
        <p:txBody>
          <a:bodyPr/>
          <a:lstStyle/>
          <a:p>
            <a:fld id="{E4A5BEAA-4A05-4248-9535-18421DB617D7}" type="slidenum">
              <a:rPr lang="en-US" smtClean="0"/>
              <a:t>8</a:t>
            </a:fld>
            <a:endParaRPr lang="en-US"/>
          </a:p>
        </p:txBody>
      </p:sp>
    </p:spTree>
    <p:extLst>
      <p:ext uri="{BB962C8B-B14F-4D97-AF65-F5344CB8AC3E}">
        <p14:creationId xmlns:p14="http://schemas.microsoft.com/office/powerpoint/2010/main" val="1355728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Demystifying Open Source Networking Operating Systems</a:t>
            </a:r>
          </a:p>
        </p:txBody>
      </p:sp>
      <p:sp>
        <p:nvSpPr>
          <p:cNvPr id="5" name="Slide Number Placeholder 4"/>
          <p:cNvSpPr>
            <a:spLocks noGrp="1"/>
          </p:cNvSpPr>
          <p:nvPr>
            <p:ph type="sldNum" sz="quarter" idx="11"/>
          </p:nvPr>
        </p:nvSpPr>
        <p:spPr/>
        <p:txBody>
          <a:bodyPr/>
          <a:lstStyle/>
          <a:p>
            <a:fld id="{E4A5BEAA-4A05-4248-9535-18421DB617D7}" type="slidenum">
              <a:rPr lang="en-US" smtClean="0"/>
              <a:t>10</a:t>
            </a:fld>
            <a:endParaRPr lang="en-US"/>
          </a:p>
        </p:txBody>
      </p:sp>
    </p:spTree>
    <p:extLst>
      <p:ext uri="{BB962C8B-B14F-4D97-AF65-F5344CB8AC3E}">
        <p14:creationId xmlns:p14="http://schemas.microsoft.com/office/powerpoint/2010/main" val="3785567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DTEL coming in early before any of the integrated NOS.</a:t>
            </a:r>
          </a:p>
        </p:txBody>
      </p:sp>
      <p:sp>
        <p:nvSpPr>
          <p:cNvPr id="4" name="Footer Placeholder 3"/>
          <p:cNvSpPr>
            <a:spLocks noGrp="1"/>
          </p:cNvSpPr>
          <p:nvPr>
            <p:ph type="ftr" sz="quarter" idx="10"/>
          </p:nvPr>
        </p:nvSpPr>
        <p:spPr/>
        <p:txBody>
          <a:bodyPr/>
          <a:lstStyle/>
          <a:p>
            <a:r>
              <a:rPr lang="en-US"/>
              <a:t>Demystifying Open Source Networking Operating Systems</a:t>
            </a:r>
          </a:p>
        </p:txBody>
      </p:sp>
      <p:sp>
        <p:nvSpPr>
          <p:cNvPr id="5" name="Slide Number Placeholder 4"/>
          <p:cNvSpPr>
            <a:spLocks noGrp="1"/>
          </p:cNvSpPr>
          <p:nvPr>
            <p:ph type="sldNum" sz="quarter" idx="11"/>
          </p:nvPr>
        </p:nvSpPr>
        <p:spPr/>
        <p:txBody>
          <a:bodyPr/>
          <a:lstStyle/>
          <a:p>
            <a:fld id="{E4A5BEAA-4A05-4248-9535-18421DB617D7}" type="slidenum">
              <a:rPr lang="en-US" smtClean="0"/>
              <a:t>12</a:t>
            </a:fld>
            <a:endParaRPr lang="en-US"/>
          </a:p>
        </p:txBody>
      </p:sp>
    </p:spTree>
    <p:extLst>
      <p:ext uri="{BB962C8B-B14F-4D97-AF65-F5344CB8AC3E}">
        <p14:creationId xmlns:p14="http://schemas.microsoft.com/office/powerpoint/2010/main" val="534666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87835716"/>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7" y="352839"/>
            <a:ext cx="10607040" cy="85344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365759" y="1706880"/>
            <a:ext cx="10607039" cy="4267200"/>
          </a:xfrm>
          <a:prstGeom prst="rect">
            <a:avLst/>
          </a:prstGeom>
        </p:spPr>
        <p:txBody>
          <a:bodyPr wrap="square" lIns="0" tIns="0" rIns="0" bIns="0">
            <a:normAutofit/>
          </a:bodyPr>
          <a:lstStyle>
            <a:lvl1pPr marL="0" indent="0">
              <a:lnSpc>
                <a:spcPct val="100000"/>
              </a:lnSpc>
              <a:spcBef>
                <a:spcPts val="1600"/>
              </a:spcBef>
              <a:spcAft>
                <a:spcPts val="0"/>
              </a:spcAft>
              <a:buClr>
                <a:srgbClr val="AAAAAA"/>
              </a:buClr>
              <a:buFont typeface="Arial" pitchFamily="34" charset="0"/>
              <a:buNone/>
              <a:defRPr sz="1867">
                <a:solidFill>
                  <a:srgbClr val="000000"/>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33">
                <a:solidFill>
                  <a:schemeClr val="bg2"/>
                </a:solidFill>
                <a:latin typeface="Museo Sans For Dell" pitchFamily="2"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p:txBody>
      </p:sp>
    </p:spTree>
    <p:extLst>
      <p:ext uri="{BB962C8B-B14F-4D97-AF65-F5344CB8AC3E}">
        <p14:creationId xmlns:p14="http://schemas.microsoft.com/office/powerpoint/2010/main" val="1497903447"/>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15600" y="121367"/>
            <a:ext cx="11360800" cy="763600"/>
          </a:xfrm>
          <a:prstGeom prst="rect">
            <a:avLst/>
          </a:prstGeom>
          <a:noFill/>
          <a:ln>
            <a:noFill/>
          </a:ln>
        </p:spPr>
        <p:txBody>
          <a:bodyPr spcFirstLastPara="1" wrap="square" lIns="91425" tIns="91425" rIns="91425" bIns="91425" anchor="t" anchorCtr="0"/>
          <a:lstStyle>
            <a:lvl1pPr lvl="0" algn="l" rtl="0">
              <a:lnSpc>
                <a:spcPct val="100000"/>
              </a:lnSpc>
              <a:spcBef>
                <a:spcPts val="0"/>
              </a:spcBef>
              <a:spcAft>
                <a:spcPts val="0"/>
              </a:spcAft>
              <a:buSzPts val="2800"/>
              <a:buNone/>
              <a:defRPr sz="3733"/>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rtl="0">
              <a:buClr>
                <a:schemeClr val="dk2"/>
              </a:buClr>
              <a:buSzPts val="1000"/>
              <a:buFont typeface="Arial"/>
              <a:buNone/>
              <a:defRPr sz="1333" b="0" i="0" u="none" strike="noStrike" cap="none">
                <a:solidFill>
                  <a:schemeClr val="dk2"/>
                </a:solidFill>
                <a:latin typeface="Arial"/>
                <a:ea typeface="Arial"/>
                <a:cs typeface="Arial"/>
                <a:sym typeface="Arial"/>
              </a:defRPr>
            </a:lvl1pPr>
            <a:lvl2pPr marL="0" lvl="1" indent="0" algn="r" rtl="0">
              <a:buClr>
                <a:schemeClr val="dk2"/>
              </a:buClr>
              <a:buSzPts val="1000"/>
              <a:buFont typeface="Arial"/>
              <a:buNone/>
              <a:defRPr sz="1333" b="0" i="0" u="none" strike="noStrike" cap="none">
                <a:solidFill>
                  <a:schemeClr val="dk2"/>
                </a:solidFill>
                <a:latin typeface="Arial"/>
                <a:ea typeface="Arial"/>
                <a:cs typeface="Arial"/>
                <a:sym typeface="Arial"/>
              </a:defRPr>
            </a:lvl2pPr>
            <a:lvl3pPr marL="0" lvl="2" indent="0" algn="r" rtl="0">
              <a:buClr>
                <a:schemeClr val="dk2"/>
              </a:buClr>
              <a:buSzPts val="1000"/>
              <a:buFont typeface="Arial"/>
              <a:buNone/>
              <a:defRPr sz="1333" b="0" i="0" u="none" strike="noStrike" cap="none">
                <a:solidFill>
                  <a:schemeClr val="dk2"/>
                </a:solidFill>
                <a:latin typeface="Arial"/>
                <a:ea typeface="Arial"/>
                <a:cs typeface="Arial"/>
                <a:sym typeface="Arial"/>
              </a:defRPr>
            </a:lvl3pPr>
            <a:lvl4pPr marL="0" lvl="3" indent="0" algn="r" rtl="0">
              <a:buClr>
                <a:schemeClr val="dk2"/>
              </a:buClr>
              <a:buSzPts val="1000"/>
              <a:buFont typeface="Arial"/>
              <a:buNone/>
              <a:defRPr sz="1333" b="0" i="0" u="none" strike="noStrike" cap="none">
                <a:solidFill>
                  <a:schemeClr val="dk2"/>
                </a:solidFill>
                <a:latin typeface="Arial"/>
                <a:ea typeface="Arial"/>
                <a:cs typeface="Arial"/>
                <a:sym typeface="Arial"/>
              </a:defRPr>
            </a:lvl4pPr>
            <a:lvl5pPr marL="0" lvl="4" indent="0" algn="r" rtl="0">
              <a:buClr>
                <a:schemeClr val="dk2"/>
              </a:buClr>
              <a:buSzPts val="1000"/>
              <a:buFont typeface="Arial"/>
              <a:buNone/>
              <a:defRPr sz="1333" b="0" i="0" u="none" strike="noStrike" cap="none">
                <a:solidFill>
                  <a:schemeClr val="dk2"/>
                </a:solidFill>
                <a:latin typeface="Arial"/>
                <a:ea typeface="Arial"/>
                <a:cs typeface="Arial"/>
                <a:sym typeface="Arial"/>
              </a:defRPr>
            </a:lvl5pPr>
            <a:lvl6pPr marL="0" lvl="5" indent="0" algn="r" rtl="0">
              <a:buClr>
                <a:schemeClr val="dk2"/>
              </a:buClr>
              <a:buSzPts val="1000"/>
              <a:buFont typeface="Arial"/>
              <a:buNone/>
              <a:defRPr sz="1333" b="0" i="0" u="none" strike="noStrike" cap="none">
                <a:solidFill>
                  <a:schemeClr val="dk2"/>
                </a:solidFill>
                <a:latin typeface="Arial"/>
                <a:ea typeface="Arial"/>
                <a:cs typeface="Arial"/>
                <a:sym typeface="Arial"/>
              </a:defRPr>
            </a:lvl6pPr>
            <a:lvl7pPr marL="0" lvl="6" indent="0" algn="r" rtl="0">
              <a:buClr>
                <a:schemeClr val="dk2"/>
              </a:buClr>
              <a:buSzPts val="1000"/>
              <a:buFont typeface="Arial"/>
              <a:buNone/>
              <a:defRPr sz="1333" b="0" i="0" u="none" strike="noStrike" cap="none">
                <a:solidFill>
                  <a:schemeClr val="dk2"/>
                </a:solidFill>
                <a:latin typeface="Arial"/>
                <a:ea typeface="Arial"/>
                <a:cs typeface="Arial"/>
                <a:sym typeface="Arial"/>
              </a:defRPr>
            </a:lvl7pPr>
            <a:lvl8pPr marL="0" lvl="7" indent="0" algn="r" rtl="0">
              <a:buClr>
                <a:schemeClr val="dk2"/>
              </a:buClr>
              <a:buSzPts val="1000"/>
              <a:buFont typeface="Arial"/>
              <a:buNone/>
              <a:defRPr sz="1333" b="0" i="0" u="none" strike="noStrike" cap="none">
                <a:solidFill>
                  <a:schemeClr val="dk2"/>
                </a:solidFill>
                <a:latin typeface="Arial"/>
                <a:ea typeface="Arial"/>
                <a:cs typeface="Arial"/>
                <a:sym typeface="Arial"/>
              </a:defRPr>
            </a:lvl8pPr>
            <a:lvl9pPr marL="0" lvl="8" indent="0" algn="r" rtl="0">
              <a:buClr>
                <a:schemeClr val="dk2"/>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87826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81000" y="914400"/>
            <a:ext cx="11430000" cy="287259"/>
          </a:xfrm>
          <a:prstGeom prst="rect">
            <a:avLst/>
          </a:prstGeom>
        </p:spPr>
        <p:txBody>
          <a:bodyPr wrap="square" lIns="0" tIns="0" rIns="0" bIns="0">
            <a:spAutoFit/>
          </a:bodyPr>
          <a:lstStyle>
            <a:lvl1pPr marL="0" indent="0" algn="l">
              <a:lnSpc>
                <a:spcPct val="100000"/>
              </a:lnSpc>
              <a:spcBef>
                <a:spcPts val="0"/>
              </a:spcBef>
              <a:buNone/>
              <a:defRPr sz="1867">
                <a:solidFill>
                  <a:schemeClr val="bg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931815085"/>
      </p:ext>
    </p:extLst>
  </p:cSld>
  <p:clrMapOvr>
    <a:masterClrMapping/>
  </p:clrMapOvr>
  <p:extLst mod="1">
    <p:ext uri="{DCECCB84-F9BA-43D5-87BE-67443E8EF086}">
      <p15:sldGuideLst xmlns:p15="http://schemas.microsoft.com/office/powerpoint/2012/main">
        <p15:guide id="1" orient="horz" pos="43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381000" y="1600200"/>
            <a:ext cx="11430000" cy="4419600"/>
          </a:xfrm>
          <a:prstGeom prst="rect">
            <a:avLst/>
          </a:prstGeom>
        </p:spPr>
        <p:txBody>
          <a:bodyPr lIns="0" tIns="0" rIns="0" bIns="0"/>
          <a:lstStyle>
            <a:lvl1pPr marL="228594" indent="-228594">
              <a:lnSpc>
                <a:spcPct val="100000"/>
              </a:lnSpc>
              <a:spcBef>
                <a:spcPts val="16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83" indent="-228594">
              <a:lnSpc>
                <a:spcPct val="100000"/>
              </a:lnSpc>
              <a:spcBef>
                <a:spcPts val="400"/>
              </a:spcBef>
              <a:buClr>
                <a:srgbClr val="808080"/>
              </a:buClr>
              <a:buFont typeface="Arial" panose="020B0604020202020204" pitchFamily="34" charset="0"/>
              <a:buChar char="–"/>
              <a:defRPr sz="1867">
                <a:solidFill>
                  <a:schemeClr val="bg2"/>
                </a:solidFill>
                <a:latin typeface="Arial" panose="020B0604020202020204" pitchFamily="34" charset="0"/>
              </a:defRPr>
            </a:lvl2pPr>
            <a:lvl3pPr marL="1066773" indent="-152396">
              <a:lnSpc>
                <a:spcPct val="100000"/>
              </a:lnSpc>
              <a:spcBef>
                <a:spcPts val="400"/>
              </a:spcBef>
              <a:buClr>
                <a:srgbClr val="808080"/>
              </a:buClr>
              <a:buFont typeface="Arial" panose="020B0604020202020204" pitchFamily="34" charset="0"/>
              <a:buChar char="▪"/>
              <a:defRPr sz="1467">
                <a:solidFill>
                  <a:schemeClr val="bg2"/>
                </a:solidFill>
                <a:latin typeface="Arial" panose="020B0604020202020204" pitchFamily="34" charset="0"/>
              </a:defRPr>
            </a:lvl3pPr>
            <a:lvl4pPr marL="1600160" indent="-228594">
              <a:lnSpc>
                <a:spcPct val="100000"/>
              </a:lnSpc>
              <a:spcBef>
                <a:spcPts val="400"/>
              </a:spcBef>
              <a:buClr>
                <a:schemeClr val="bg1">
                  <a:lumMod val="60000"/>
                  <a:lumOff val="40000"/>
                </a:schemeClr>
              </a:buClr>
              <a:buFont typeface="Arial" panose="020B0604020202020204" pitchFamily="34" charset="0"/>
              <a:buChar char="•"/>
              <a:defRPr sz="1200"/>
            </a:lvl4pPr>
            <a:lvl5pPr marL="2057349" indent="-228594">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79421422"/>
      </p:ext>
    </p:extLst>
  </p:cSld>
  <p:clrMapOvr>
    <a:masterClrMapping/>
  </p:clrMapOvr>
  <p:extLst mod="1">
    <p:ext uri="{DCECCB84-F9BA-43D5-87BE-67443E8EF086}">
      <p15:sldGuideLst xmlns:p15="http://schemas.microsoft.com/office/powerpoint/2012/main">
        <p15:guide id="1" orient="horz" pos="144">
          <p15:clr>
            <a:srgbClr val="FBAE40"/>
          </p15:clr>
        </p15:guide>
        <p15:guide id="2" orient="horz" pos="7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4984-8D52-4352-AC03-4E52AD5D4CCA}"/>
              </a:ext>
            </a:extLst>
          </p:cNvPr>
          <p:cNvSpPr>
            <a:spLocks noGrp="1"/>
          </p:cNvSpPr>
          <p:nvPr>
            <p:ph type="title"/>
          </p:nvPr>
        </p:nvSpPr>
        <p:spPr>
          <a:xfrm>
            <a:off x="838200" y="365125"/>
            <a:ext cx="10515600" cy="1325563"/>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935209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Subtitle,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381000" y="914400"/>
            <a:ext cx="11430000" cy="287259"/>
          </a:xfrm>
          <a:prstGeom prst="rect">
            <a:avLst/>
          </a:prstGeom>
        </p:spPr>
        <p:txBody>
          <a:bodyPr wrap="square" lIns="0" tIns="0" rIns="0" bIns="0">
            <a:spAutoFit/>
          </a:bodyPr>
          <a:lstStyle>
            <a:lvl1pPr marL="0" indent="0" algn="l">
              <a:lnSpc>
                <a:spcPct val="100000"/>
              </a:lnSpc>
              <a:spcBef>
                <a:spcPts val="0"/>
              </a:spcBef>
              <a:buNone/>
              <a:defRPr sz="1867">
                <a:solidFill>
                  <a:schemeClr val="bg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Content Placeholder 2"/>
          <p:cNvSpPr>
            <a:spLocks noGrp="1"/>
          </p:cNvSpPr>
          <p:nvPr>
            <p:ph idx="10"/>
          </p:nvPr>
        </p:nvSpPr>
        <p:spPr>
          <a:xfrm>
            <a:off x="381000" y="1600200"/>
            <a:ext cx="11430000" cy="4419600"/>
          </a:xfrm>
          <a:prstGeom prst="rect">
            <a:avLst/>
          </a:prstGeom>
        </p:spPr>
        <p:txBody>
          <a:bodyPr lIns="0" tIns="0" rIns="0" bIns="0"/>
          <a:lstStyle>
            <a:lvl1pPr marL="228594" indent="-228594">
              <a:lnSpc>
                <a:spcPct val="100000"/>
              </a:lnSpc>
              <a:spcBef>
                <a:spcPts val="16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83" indent="-228594">
              <a:lnSpc>
                <a:spcPct val="100000"/>
              </a:lnSpc>
              <a:spcBef>
                <a:spcPts val="400"/>
              </a:spcBef>
              <a:buClr>
                <a:srgbClr val="808080"/>
              </a:buClr>
              <a:buFont typeface="Arial" panose="020B0604020202020204" pitchFamily="34" charset="0"/>
              <a:buChar char="–"/>
              <a:defRPr sz="1867">
                <a:solidFill>
                  <a:schemeClr val="bg2"/>
                </a:solidFill>
                <a:latin typeface="Arial" panose="020B0604020202020204" pitchFamily="34" charset="0"/>
              </a:defRPr>
            </a:lvl2pPr>
            <a:lvl3pPr marL="1066773" indent="-152396">
              <a:lnSpc>
                <a:spcPct val="100000"/>
              </a:lnSpc>
              <a:spcBef>
                <a:spcPts val="400"/>
              </a:spcBef>
              <a:buClr>
                <a:srgbClr val="808080"/>
              </a:buClr>
              <a:buFont typeface="Arial" panose="020B0604020202020204" pitchFamily="34" charset="0"/>
              <a:buChar char="▪"/>
              <a:defRPr sz="1467">
                <a:solidFill>
                  <a:schemeClr val="bg2"/>
                </a:solidFill>
                <a:latin typeface="Arial" panose="020B0604020202020204" pitchFamily="34" charset="0"/>
              </a:defRPr>
            </a:lvl3pPr>
            <a:lvl4pPr marL="1600160" indent="-228594">
              <a:lnSpc>
                <a:spcPct val="100000"/>
              </a:lnSpc>
              <a:spcBef>
                <a:spcPts val="400"/>
              </a:spcBef>
              <a:buClr>
                <a:schemeClr val="bg1">
                  <a:lumMod val="60000"/>
                  <a:lumOff val="40000"/>
                </a:schemeClr>
              </a:buClr>
              <a:buFont typeface="Arial" panose="020B0604020202020204" pitchFamily="34" charset="0"/>
              <a:buChar char="•"/>
              <a:defRPr sz="1200"/>
            </a:lvl4pPr>
            <a:lvl5pPr marL="2057349" indent="-228594">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17112300"/>
      </p:ext>
    </p:extLst>
  </p:cSld>
  <p:clrMapOvr>
    <a:masterClrMapping/>
  </p:clrMapOvr>
  <p:extLst mod="1">
    <p:ext uri="{DCECCB84-F9BA-43D5-87BE-67443E8EF086}">
      <p15:sldGuideLst xmlns:p15="http://schemas.microsoft.com/office/powerpoint/2012/main">
        <p15:guide id="1" orient="horz" pos="4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374649" y="304800"/>
            <a:ext cx="11436351" cy="517064"/>
          </a:xfrm>
          <a:prstGeom prst="rect">
            <a:avLst/>
          </a:prstGeom>
        </p:spPr>
        <p:txBody>
          <a:bodyPr wrap="square" lIns="0" tIns="0" rIns="0" bIns="0">
            <a:spAutoFit/>
          </a:bodyPr>
          <a:lstStyle>
            <a:lvl1pPr>
              <a:defRPr lang="en-US" sz="3733"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3" name="Content Placeholder 2"/>
          <p:cNvSpPr>
            <a:spLocks noGrp="1"/>
          </p:cNvSpPr>
          <p:nvPr>
            <p:ph sz="half" idx="1"/>
          </p:nvPr>
        </p:nvSpPr>
        <p:spPr>
          <a:xfrm>
            <a:off x="381000" y="1600200"/>
            <a:ext cx="5410200" cy="4351339"/>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4" name="Content Placeholder 3"/>
          <p:cNvSpPr>
            <a:spLocks noGrp="1"/>
          </p:cNvSpPr>
          <p:nvPr>
            <p:ph sz="half" idx="2"/>
          </p:nvPr>
        </p:nvSpPr>
        <p:spPr>
          <a:xfrm>
            <a:off x="6400800" y="1612900"/>
            <a:ext cx="5410200" cy="4351339"/>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Tree>
    <p:extLst>
      <p:ext uri="{BB962C8B-B14F-4D97-AF65-F5344CB8AC3E}">
        <p14:creationId xmlns:p14="http://schemas.microsoft.com/office/powerpoint/2010/main" val="759232904"/>
      </p:ext>
    </p:extLst>
  </p:cSld>
  <p:clrMapOvr>
    <a:masterClrMapping/>
  </p:clrMapOvr>
  <p:extLst mod="1">
    <p:ext uri="{DCECCB84-F9BA-43D5-87BE-67443E8EF086}">
      <p15:sldGuideLst xmlns:p15="http://schemas.microsoft.com/office/powerpoint/2012/main">
        <p15:guide id="1" orient="horz" pos="7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374649" y="304800"/>
            <a:ext cx="11436351" cy="517064"/>
          </a:xfrm>
          <a:prstGeom prst="rect">
            <a:avLst/>
          </a:prstGeom>
        </p:spPr>
        <p:txBody>
          <a:bodyPr wrap="square" lIns="0" tIns="0" rIns="0" bIns="0">
            <a:spAutoFit/>
          </a:bodyPr>
          <a:lstStyle>
            <a:lvl1pPr>
              <a:defRPr lang="en-US" sz="3733"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3" name="Content Placeholder 2"/>
          <p:cNvSpPr>
            <a:spLocks noGrp="1"/>
          </p:cNvSpPr>
          <p:nvPr>
            <p:ph sz="half" idx="1"/>
          </p:nvPr>
        </p:nvSpPr>
        <p:spPr>
          <a:xfrm>
            <a:off x="381000" y="1892301"/>
            <a:ext cx="5410200" cy="4076700"/>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4" name="Content Placeholder 3"/>
          <p:cNvSpPr>
            <a:spLocks noGrp="1"/>
          </p:cNvSpPr>
          <p:nvPr>
            <p:ph sz="half" idx="2"/>
          </p:nvPr>
        </p:nvSpPr>
        <p:spPr>
          <a:xfrm>
            <a:off x="6400800" y="1905001"/>
            <a:ext cx="5410200" cy="4076700"/>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5" name="Text Placeholder 2"/>
          <p:cNvSpPr>
            <a:spLocks noGrp="1"/>
          </p:cNvSpPr>
          <p:nvPr>
            <p:ph type="body" idx="10"/>
          </p:nvPr>
        </p:nvSpPr>
        <p:spPr>
          <a:xfrm>
            <a:off x="381000" y="1295400"/>
            <a:ext cx="5410200" cy="381000"/>
          </a:xfrm>
          <a:prstGeom prst="rect">
            <a:avLst/>
          </a:prstGeom>
        </p:spPr>
        <p:txBody>
          <a:bodyPr lIns="0" tIns="0" rIns="0" bIns="0" anchor="t" anchorCtr="0"/>
          <a:lstStyle>
            <a:lvl1pPr marL="0" indent="0">
              <a:buNone/>
              <a:defRPr sz="2667"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Text Placeholder 4"/>
          <p:cNvSpPr>
            <a:spLocks noGrp="1"/>
          </p:cNvSpPr>
          <p:nvPr>
            <p:ph type="body" sz="quarter" idx="3"/>
          </p:nvPr>
        </p:nvSpPr>
        <p:spPr>
          <a:xfrm>
            <a:off x="6374157" y="1295400"/>
            <a:ext cx="5436844" cy="381000"/>
          </a:xfrm>
          <a:prstGeom prst="rect">
            <a:avLst/>
          </a:prstGeom>
        </p:spPr>
        <p:txBody>
          <a:bodyPr lIns="0" tIns="0" rIns="0" bIns="0" anchor="t" anchorCtr="0"/>
          <a:lstStyle>
            <a:lvl1pPr marL="0" indent="0">
              <a:buNone/>
              <a:defRPr sz="2667"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Tree>
    <p:extLst>
      <p:ext uri="{BB962C8B-B14F-4D97-AF65-F5344CB8AC3E}">
        <p14:creationId xmlns:p14="http://schemas.microsoft.com/office/powerpoint/2010/main" val="1001770974"/>
      </p:ext>
    </p:extLst>
  </p:cSld>
  <p:clrMapOvr>
    <a:masterClrMapping/>
  </p:clrMapOvr>
  <p:extLst mod="1">
    <p:ext uri="{DCECCB84-F9BA-43D5-87BE-67443E8EF086}">
      <p15:sldGuideLst xmlns:p15="http://schemas.microsoft.com/office/powerpoint/2012/main">
        <p15:guide id="1" orient="horz" pos="61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374649" y="304800"/>
            <a:ext cx="11436351" cy="517064"/>
          </a:xfrm>
          <a:prstGeom prst="rect">
            <a:avLst/>
          </a:prstGeom>
        </p:spPr>
        <p:txBody>
          <a:bodyPr wrap="square" lIns="0" tIns="0" rIns="0" bIns="0">
            <a:spAutoFit/>
          </a:bodyPr>
          <a:lstStyle>
            <a:lvl1pPr>
              <a:defRPr lang="en-US" sz="3733"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3" name="Content Placeholder 2"/>
          <p:cNvSpPr>
            <a:spLocks noGrp="1"/>
          </p:cNvSpPr>
          <p:nvPr>
            <p:ph sz="half" idx="1"/>
          </p:nvPr>
        </p:nvSpPr>
        <p:spPr>
          <a:xfrm>
            <a:off x="381000" y="2057401"/>
            <a:ext cx="3581400" cy="4076700"/>
          </a:xfrm>
          <a:prstGeom prst="rect">
            <a:avLst/>
          </a:prstGeom>
        </p:spPr>
        <p:txBody>
          <a:bodyPr lIns="0" tIns="0" rIns="0" bIns="0"/>
          <a:lstStyle>
            <a:lvl1pPr>
              <a:buClr>
                <a:srgbClr val="808080"/>
              </a:buClr>
              <a:defRPr lang="en-US" sz="2133" dirty="0" smtClean="0">
                <a:solidFill>
                  <a:schemeClr val="bg2"/>
                </a:solidFill>
                <a:latin typeface="Arial" panose="020B0604020202020204" pitchFamily="34" charset="0"/>
              </a:defRPr>
            </a:lvl1pPr>
            <a:lvl2pPr>
              <a:buClr>
                <a:srgbClr val="808080"/>
              </a:buClr>
              <a:defRPr lang="en-US" sz="1600" dirty="0" smtClean="0">
                <a:solidFill>
                  <a:schemeClr val="bg2"/>
                </a:solidFill>
                <a:latin typeface="Arial" panose="020B0604020202020204" pitchFamily="34" charset="0"/>
              </a:defRPr>
            </a:lvl2pPr>
            <a:lvl3pPr>
              <a:buClr>
                <a:srgbClr val="808080"/>
              </a:buClr>
              <a:defRPr lang="en-US" sz="1400"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4" name="Content Placeholder 3"/>
          <p:cNvSpPr>
            <a:spLocks noGrp="1"/>
          </p:cNvSpPr>
          <p:nvPr>
            <p:ph sz="half" idx="2"/>
          </p:nvPr>
        </p:nvSpPr>
        <p:spPr>
          <a:xfrm>
            <a:off x="4305300" y="2057401"/>
            <a:ext cx="3581400" cy="4076700"/>
          </a:xfrm>
          <a:prstGeom prst="rect">
            <a:avLst/>
          </a:prstGeom>
        </p:spPr>
        <p:txBody>
          <a:bodyPr lIns="0" tIns="0" rIns="0" bIns="0"/>
          <a:lstStyle>
            <a:lvl1pPr>
              <a:buClr>
                <a:srgbClr val="808080"/>
              </a:buClr>
              <a:defRPr lang="en-US" sz="2133" dirty="0" smtClean="0">
                <a:solidFill>
                  <a:schemeClr val="bg2"/>
                </a:solidFill>
                <a:latin typeface="Arial" panose="020B0604020202020204" pitchFamily="34" charset="0"/>
              </a:defRPr>
            </a:lvl1pPr>
            <a:lvl2pPr>
              <a:buClr>
                <a:srgbClr val="808080"/>
              </a:buClr>
              <a:defRPr lang="en-US" sz="1600" dirty="0" smtClean="0">
                <a:solidFill>
                  <a:schemeClr val="bg2"/>
                </a:solidFill>
                <a:latin typeface="Arial" panose="020B0604020202020204" pitchFamily="34" charset="0"/>
              </a:defRPr>
            </a:lvl2pPr>
            <a:lvl3pPr>
              <a:buClr>
                <a:srgbClr val="808080"/>
              </a:buClr>
              <a:defRPr lang="en-US" sz="1400"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5" name="Text Placeholder 2"/>
          <p:cNvSpPr>
            <a:spLocks noGrp="1"/>
          </p:cNvSpPr>
          <p:nvPr>
            <p:ph type="body" idx="10"/>
          </p:nvPr>
        </p:nvSpPr>
        <p:spPr>
          <a:xfrm>
            <a:off x="381000" y="1295400"/>
            <a:ext cx="3581400" cy="381000"/>
          </a:xfrm>
          <a:prstGeom prst="rect">
            <a:avLst/>
          </a:prstGeom>
        </p:spPr>
        <p:txBody>
          <a:bodyPr lIns="0" tIns="0" rIns="0" bIns="0" anchor="t" anchorCtr="0"/>
          <a:lstStyle>
            <a:lvl1pPr marL="0" indent="0">
              <a:buNone/>
              <a:defRPr sz="2400"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Text Placeholder 4"/>
          <p:cNvSpPr>
            <a:spLocks noGrp="1"/>
          </p:cNvSpPr>
          <p:nvPr>
            <p:ph type="body" sz="quarter" idx="3"/>
          </p:nvPr>
        </p:nvSpPr>
        <p:spPr>
          <a:xfrm>
            <a:off x="4267200" y="1295400"/>
            <a:ext cx="3581400" cy="381000"/>
          </a:xfrm>
          <a:prstGeom prst="rect">
            <a:avLst/>
          </a:prstGeom>
        </p:spPr>
        <p:txBody>
          <a:bodyPr lIns="0" tIns="0" rIns="0" bIns="0" anchor="t" anchorCtr="0"/>
          <a:lstStyle>
            <a:lvl1pPr marL="0" indent="0">
              <a:buNone/>
              <a:defRPr sz="2400"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7" name="Content Placeholder 3"/>
          <p:cNvSpPr>
            <a:spLocks noGrp="1"/>
          </p:cNvSpPr>
          <p:nvPr>
            <p:ph sz="half" idx="11"/>
          </p:nvPr>
        </p:nvSpPr>
        <p:spPr>
          <a:xfrm>
            <a:off x="8229600" y="2057401"/>
            <a:ext cx="3581400" cy="4076700"/>
          </a:xfrm>
          <a:prstGeom prst="rect">
            <a:avLst/>
          </a:prstGeom>
        </p:spPr>
        <p:txBody>
          <a:bodyPr lIns="0" tIns="0" rIns="0" bIns="0"/>
          <a:lstStyle>
            <a:lvl1pPr>
              <a:buClr>
                <a:srgbClr val="808080"/>
              </a:buClr>
              <a:defRPr lang="en-US" sz="2133" dirty="0" smtClean="0">
                <a:solidFill>
                  <a:schemeClr val="bg2"/>
                </a:solidFill>
                <a:latin typeface="Arial" panose="020B0604020202020204" pitchFamily="34" charset="0"/>
              </a:defRPr>
            </a:lvl1pPr>
            <a:lvl2pPr>
              <a:buClr>
                <a:srgbClr val="808080"/>
              </a:buClr>
              <a:defRPr lang="en-US" sz="1600" dirty="0" smtClean="0">
                <a:solidFill>
                  <a:schemeClr val="bg2"/>
                </a:solidFill>
                <a:latin typeface="Arial" panose="020B0604020202020204" pitchFamily="34" charset="0"/>
              </a:defRPr>
            </a:lvl2pPr>
            <a:lvl3pPr>
              <a:buClr>
                <a:srgbClr val="808080"/>
              </a:buClr>
              <a:defRPr lang="en-US" sz="1400"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8" name="Text Placeholder 4"/>
          <p:cNvSpPr>
            <a:spLocks noGrp="1"/>
          </p:cNvSpPr>
          <p:nvPr>
            <p:ph type="body" sz="quarter" idx="12"/>
          </p:nvPr>
        </p:nvSpPr>
        <p:spPr>
          <a:xfrm>
            <a:off x="8202956" y="1295400"/>
            <a:ext cx="3581400" cy="381000"/>
          </a:xfrm>
          <a:prstGeom prst="rect">
            <a:avLst/>
          </a:prstGeom>
        </p:spPr>
        <p:txBody>
          <a:bodyPr lIns="0" tIns="0" rIns="0" bIns="0" anchor="t" anchorCtr="0"/>
          <a:lstStyle>
            <a:lvl1pPr marL="0" indent="0">
              <a:buNone/>
              <a:defRPr sz="2400"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Tree>
    <p:extLst>
      <p:ext uri="{BB962C8B-B14F-4D97-AF65-F5344CB8AC3E}">
        <p14:creationId xmlns:p14="http://schemas.microsoft.com/office/powerpoint/2010/main" val="2576898254"/>
      </p:ext>
    </p:extLst>
  </p:cSld>
  <p:clrMapOvr>
    <a:masterClrMapping/>
  </p:clrMapOvr>
  <p:extLst mod="1">
    <p:ext uri="{DCECCB84-F9BA-43D5-87BE-67443E8EF086}">
      <p15:sldGuideLst xmlns:p15="http://schemas.microsoft.com/office/powerpoint/2012/main">
        <p15:guide id="1" orient="horz" pos="61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408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extBox 19"/>
          <p:cNvSpPr txBox="1"/>
          <p:nvPr userDrawn="1"/>
        </p:nvSpPr>
        <p:spPr>
          <a:xfrm>
            <a:off x="369116" y="6678018"/>
            <a:ext cx="125034" cy="110800"/>
          </a:xfrm>
          <a:prstGeom prst="rect">
            <a:avLst/>
          </a:prstGeom>
        </p:spPr>
        <p:txBody>
          <a:bodyPr vert="horz" wrap="squar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80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800" b="0" kern="1200" dirty="0">
              <a:solidFill>
                <a:srgbClr val="808080"/>
              </a:solidFill>
              <a:latin typeface="Arial" panose="020B0604020202020204" pitchFamily="34" charset="0"/>
              <a:ea typeface="+mn-ea"/>
              <a:cs typeface="+mn-cs"/>
            </a:endParaRPr>
          </a:p>
        </p:txBody>
      </p:sp>
      <p:sp>
        <p:nvSpPr>
          <p:cNvPr id="6" name="TextBox 16"/>
          <p:cNvSpPr txBox="1"/>
          <p:nvPr userDrawn="1"/>
        </p:nvSpPr>
        <p:spPr>
          <a:xfrm>
            <a:off x="524067" y="6678018"/>
            <a:ext cx="259686" cy="110800"/>
          </a:xfrm>
          <a:prstGeom prst="rect">
            <a:avLst/>
          </a:prstGeom>
        </p:spPr>
        <p:txBody>
          <a:bodyPr vert="horz" wrap="squar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rtl="0" fontAlgn="base">
              <a:lnSpc>
                <a:spcPct val="90000"/>
              </a:lnSpc>
              <a:spcBef>
                <a:spcPct val="0"/>
              </a:spcBef>
              <a:spcAft>
                <a:spcPct val="0"/>
              </a:spcAft>
              <a:buClr>
                <a:schemeClr val="bg1"/>
              </a:buClr>
            </a:pPr>
            <a:r>
              <a:rPr lang="en-US" sz="800" kern="1200" dirty="0">
                <a:solidFill>
                  <a:srgbClr val="808080"/>
                </a:solidFill>
                <a:latin typeface="Arial" panose="020B0604020202020204" pitchFamily="34" charset="0"/>
                <a:ea typeface="+mn-ea"/>
                <a:cs typeface="+mn-cs"/>
              </a:rPr>
              <a:t>of 18</a:t>
            </a:r>
          </a:p>
        </p:txBody>
      </p:sp>
      <p:sp>
        <p:nvSpPr>
          <p:cNvPr id="8" name="Footer Title">
            <a:extLst>
              <a:ext uri="{FF2B5EF4-FFF2-40B4-BE49-F238E27FC236}">
                <a16:creationId xmlns:a16="http://schemas.microsoft.com/office/drawing/2014/main" id="{D706A2CE-9088-499E-BE4B-B6CAF36CFF7C}"/>
              </a:ext>
            </a:extLst>
          </p:cNvPr>
          <p:cNvSpPr txBox="1"/>
          <p:nvPr userDrawn="1"/>
        </p:nvSpPr>
        <p:spPr>
          <a:xfrm>
            <a:off x="3826066" y="6678018"/>
            <a:ext cx="4342573" cy="110800"/>
          </a:xfrm>
          <a:prstGeom prst="rect">
            <a:avLst/>
          </a:prstGeom>
        </p:spPr>
        <p:txBody>
          <a:bodyPr vert="horz" wrap="squar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rtl="0" fontAlgn="base">
              <a:lnSpc>
                <a:spcPct val="90000"/>
              </a:lnSpc>
              <a:spcBef>
                <a:spcPct val="0"/>
              </a:spcBef>
              <a:spcAft>
                <a:spcPct val="0"/>
              </a:spcAft>
              <a:buClr>
                <a:schemeClr val="bg1"/>
              </a:buClr>
            </a:pPr>
            <a:r>
              <a:rPr lang="en-US" sz="800" dirty="0"/>
              <a:t>Demystifying Open Source Network Operating Systems   @</a:t>
            </a:r>
            <a:r>
              <a:rPr lang="en-US" sz="800" dirty="0" err="1"/>
              <a:t>skg</a:t>
            </a:r>
            <a:r>
              <a:rPr lang="en-US" sz="800" dirty="0"/>
              <a:t>-net</a:t>
            </a:r>
            <a:endParaRPr lang="en-US" sz="800" kern="1200" dirty="0">
              <a:solidFill>
                <a:srgbClr val="808080"/>
              </a:solidFill>
              <a:latin typeface="Arial" panose="020B0604020202020204" pitchFamily="34" charset="0"/>
              <a:ea typeface="+mn-ea"/>
              <a:cs typeface="+mn-cs"/>
            </a:endParaRPr>
          </a:p>
        </p:txBody>
      </p:sp>
    </p:spTree>
    <p:extLst>
      <p:ext uri="{BB962C8B-B14F-4D97-AF65-F5344CB8AC3E}">
        <p14:creationId xmlns:p14="http://schemas.microsoft.com/office/powerpoint/2010/main" val="243224022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85" r:id="rId4"/>
    <p:sldLayoutId id="2147483669" r:id="rId5"/>
    <p:sldLayoutId id="2147483670" r:id="rId6"/>
    <p:sldLayoutId id="2147483671" r:id="rId7"/>
    <p:sldLayoutId id="2147483672" r:id="rId8"/>
    <p:sldLayoutId id="2147483673" r:id="rId9"/>
    <p:sldLayoutId id="2147483683" r:id="rId10"/>
    <p:sldLayoutId id="2147483684" r:id="rId11"/>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p15:clr>
            <a:srgbClr val="F26B43"/>
          </p15:clr>
        </p15:guide>
        <p15:guide id="2" orient="horz" pos="1620">
          <p15:clr>
            <a:srgbClr val="F26B43"/>
          </p15:clr>
        </p15:guide>
        <p15:guide id="3" pos="5580">
          <p15:clr>
            <a:srgbClr val="F26B43"/>
          </p15:clr>
        </p15:guide>
        <p15:guide id="4" pos="1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skgnet/" TargetMode="Externa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6.jp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6.jp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4.jpg"/></Relationships>
</file>

<file path=ppt/slides/_rels/slide1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hyperlink" Target="https://pixabay.com/users/3dman_eu-1553824/?utm_source=link-attribution&amp;utm_medium=referral&amp;utm_campaign=image&amp;utm_content=1019796" TargetMode="Externa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6.jp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www.linkedin.com/in/skgnet/"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image" Target="../media/image5.jpg"/><Relationship Id="rId21" Type="http://schemas.openxmlformats.org/officeDocument/2006/relationships/image" Target="../media/image22.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image" Target="../media/image18.png"/><Relationship Id="rId20" Type="http://schemas.openxmlformats.org/officeDocument/2006/relationships/image" Target="../media/image4.png"/><Relationship Id="rId29" Type="http://schemas.openxmlformats.org/officeDocument/2006/relationships/image" Target="../media/image30.jpeg"/><Relationship Id="rId1" Type="http://schemas.openxmlformats.org/officeDocument/2006/relationships/slideLayout" Target="../slideLayouts/slideLayout3.xml"/><Relationship Id="rId6" Type="http://schemas.openxmlformats.org/officeDocument/2006/relationships/image" Target="../media/image8.jpg"/><Relationship Id="rId11" Type="http://schemas.openxmlformats.org/officeDocument/2006/relationships/image" Target="../media/image13.png"/><Relationship Id="rId24" Type="http://schemas.openxmlformats.org/officeDocument/2006/relationships/image" Target="../media/image25.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4.jpeg"/><Relationship Id="rId28" Type="http://schemas.openxmlformats.org/officeDocument/2006/relationships/image" Target="../media/image29.png"/><Relationship Id="rId10" Type="http://schemas.openxmlformats.org/officeDocument/2006/relationships/image" Target="../media/image12.jpg"/><Relationship Id="rId19" Type="http://schemas.openxmlformats.org/officeDocument/2006/relationships/image" Target="../media/image21.svg"/><Relationship Id="rId4" Type="http://schemas.openxmlformats.org/officeDocument/2006/relationships/image" Target="../media/image6.jpe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3.png"/><Relationship Id="rId27" Type="http://schemas.openxmlformats.org/officeDocument/2006/relationships/image" Target="../media/image28.gif"/><Relationship Id="rId30"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3" Type="http://schemas.openxmlformats.org/officeDocument/2006/relationships/diagramData" Target="../diagrams/data3.xml"/><Relationship Id="rId18" Type="http://schemas.openxmlformats.org/officeDocument/2006/relationships/diagramData" Target="../diagrams/data4.xml"/><Relationship Id="rId26" Type="http://schemas.openxmlformats.org/officeDocument/2006/relationships/diagramColors" Target="../diagrams/colors5.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5" Type="http://schemas.openxmlformats.org/officeDocument/2006/relationships/diagramQuickStyle" Target="../diagrams/quickStyle5.xml"/><Relationship Id="rId33" Type="http://schemas.openxmlformats.org/officeDocument/2006/relationships/image" Target="../media/image4.png"/><Relationship Id="rId2" Type="http://schemas.openxmlformats.org/officeDocument/2006/relationships/notesSlide" Target="../notesSlides/notesSlide4.xml"/><Relationship Id="rId16" Type="http://schemas.openxmlformats.org/officeDocument/2006/relationships/diagramColors" Target="../diagrams/colors3.xml"/><Relationship Id="rId20" Type="http://schemas.openxmlformats.org/officeDocument/2006/relationships/diagramQuickStyle" Target="../diagrams/quickStyle4.xml"/><Relationship Id="rId29" Type="http://schemas.openxmlformats.org/officeDocument/2006/relationships/diagramLayout" Target="../diagrams/layout6.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diagramLayout" Target="../diagrams/layout5.xml"/><Relationship Id="rId32" Type="http://schemas.microsoft.com/office/2007/relationships/diagramDrawing" Target="../diagrams/drawing6.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diagramData" Target="../diagrams/data5.xml"/><Relationship Id="rId28" Type="http://schemas.openxmlformats.org/officeDocument/2006/relationships/diagramData" Target="../diagrams/data6.xml"/><Relationship Id="rId10" Type="http://schemas.openxmlformats.org/officeDocument/2006/relationships/diagramQuickStyle" Target="../diagrams/quickStyle2.xml"/><Relationship Id="rId19" Type="http://schemas.openxmlformats.org/officeDocument/2006/relationships/diagramLayout" Target="../diagrams/layout4.xml"/><Relationship Id="rId31" Type="http://schemas.openxmlformats.org/officeDocument/2006/relationships/diagramColors" Target="../diagrams/colors6.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 Id="rId27" Type="http://schemas.microsoft.com/office/2007/relationships/diagramDrawing" Target="../diagrams/drawing5.xml"/><Relationship Id="rId30" Type="http://schemas.openxmlformats.org/officeDocument/2006/relationships/diagramQuickStyle" Target="../diagrams/quickStyle6.xml"/><Relationship Id="rId8"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jp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33.png"/><Relationship Id="rId10" Type="http://schemas.openxmlformats.org/officeDocument/2006/relationships/image" Target="../media/image4.png"/><Relationship Id="rId4" Type="http://schemas.openxmlformats.org/officeDocument/2006/relationships/image" Target="../media/image47.png"/><Relationship Id="rId9" Type="http://schemas.openxmlformats.org/officeDocument/2006/relationships/image" Target="../media/image51.jpg"/></Relationships>
</file>

<file path=ppt/slides/_rels/slide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4.png"/><Relationship Id="rId7" Type="http://schemas.openxmlformats.org/officeDocument/2006/relationships/diagramColors" Target="../diagrams/colors7.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441D-3917-4952-9B0B-5E08FB0E0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152504"/>
          </a:xfrm>
          <a:prstGeom prst="rect">
            <a:avLst/>
          </a:prstGeom>
        </p:spPr>
      </p:pic>
      <p:sp>
        <p:nvSpPr>
          <p:cNvPr id="3" name="Title 1">
            <a:extLst>
              <a:ext uri="{FF2B5EF4-FFF2-40B4-BE49-F238E27FC236}">
                <a16:creationId xmlns:a16="http://schemas.microsoft.com/office/drawing/2014/main" id="{95E2A496-A20C-4211-8717-4C0712F1933D}"/>
              </a:ext>
            </a:extLst>
          </p:cNvPr>
          <p:cNvSpPr txBox="1">
            <a:spLocks/>
          </p:cNvSpPr>
          <p:nvPr/>
        </p:nvSpPr>
        <p:spPr>
          <a:xfrm>
            <a:off x="250431" y="1247652"/>
            <a:ext cx="11691136" cy="1495794"/>
          </a:xfrm>
          <a:prstGeom prst="rect">
            <a:avLst/>
          </a:prstGeom>
        </p:spPr>
        <p:txBody>
          <a:bodyPr wrap="square" lIns="0" tIns="0" rIns="0" bIns="0">
            <a:spAutoFit/>
          </a:bodyPr>
          <a:lstStyle>
            <a:lvl1pPr algn="l" defTabSz="914377" rtl="0" eaLnBrk="1" latinLnBrk="0" hangingPunct="1">
              <a:lnSpc>
                <a:spcPct val="90000"/>
              </a:lnSpc>
              <a:spcBef>
                <a:spcPct val="0"/>
              </a:spcBef>
              <a:buNone/>
              <a:defRPr sz="3733" kern="1200">
                <a:solidFill>
                  <a:schemeClr val="bg1"/>
                </a:solidFill>
                <a:latin typeface="Arial" panose="020B0604020202020204" pitchFamily="34" charset="0"/>
                <a:ea typeface="+mj-ea"/>
                <a:cs typeface="+mj-cs"/>
              </a:defRPr>
            </a:lvl1pPr>
          </a:lstStyle>
          <a:p>
            <a:pPr algn="ctr"/>
            <a:r>
              <a:rPr lang="en-US" sz="5400" dirty="0">
                <a:solidFill>
                  <a:srgbClr val="002060"/>
                </a:solidFill>
              </a:rPr>
              <a:t>Demystifying Open Source </a:t>
            </a:r>
            <a:br>
              <a:rPr lang="en-US" sz="5400" dirty="0">
                <a:solidFill>
                  <a:srgbClr val="002060"/>
                </a:solidFill>
              </a:rPr>
            </a:br>
            <a:r>
              <a:rPr lang="en-US" sz="5400" dirty="0">
                <a:solidFill>
                  <a:srgbClr val="002060"/>
                </a:solidFill>
              </a:rPr>
              <a:t>Network Operating Systems</a:t>
            </a:r>
          </a:p>
        </p:txBody>
      </p:sp>
      <p:grpSp>
        <p:nvGrpSpPr>
          <p:cNvPr id="6" name="Group 5">
            <a:extLst>
              <a:ext uri="{FF2B5EF4-FFF2-40B4-BE49-F238E27FC236}">
                <a16:creationId xmlns:a16="http://schemas.microsoft.com/office/drawing/2014/main" id="{946AA84F-3A2F-4E02-A3B5-2F6C26C0142D}"/>
              </a:ext>
            </a:extLst>
          </p:cNvPr>
          <p:cNvGrpSpPr/>
          <p:nvPr/>
        </p:nvGrpSpPr>
        <p:grpSpPr>
          <a:xfrm>
            <a:off x="250432" y="5237536"/>
            <a:ext cx="5164025" cy="1203336"/>
            <a:chOff x="3630351" y="5559706"/>
            <a:chExt cx="5164025" cy="1203336"/>
          </a:xfrm>
        </p:grpSpPr>
        <p:sp>
          <p:nvSpPr>
            <p:cNvPr id="7" name="TextBox 6">
              <a:extLst>
                <a:ext uri="{FF2B5EF4-FFF2-40B4-BE49-F238E27FC236}">
                  <a16:creationId xmlns:a16="http://schemas.microsoft.com/office/drawing/2014/main" id="{0FC33365-8997-4C9C-8DEE-7D31D13A64A8}"/>
                </a:ext>
              </a:extLst>
            </p:cNvPr>
            <p:cNvSpPr txBox="1"/>
            <p:nvPr/>
          </p:nvSpPr>
          <p:spPr>
            <a:xfrm>
              <a:off x="3630351" y="5559706"/>
              <a:ext cx="5164025" cy="1200329"/>
            </a:xfrm>
            <a:prstGeom prst="rect">
              <a:avLst/>
            </a:prstGeom>
            <a:noFill/>
          </p:spPr>
          <p:txBody>
            <a:bodyPr wrap="square" rtlCol="0">
              <a:spAutoFit/>
            </a:bodyPr>
            <a:lstStyle/>
            <a:p>
              <a:r>
                <a:rPr lang="en-US" dirty="0">
                  <a:solidFill>
                    <a:schemeClr val="accent1">
                      <a:lumMod val="20000"/>
                      <a:lumOff val="80000"/>
                    </a:schemeClr>
                  </a:solidFill>
                </a:rPr>
                <a:t>Senthil Kumar Ganesan</a:t>
              </a:r>
            </a:p>
            <a:p>
              <a:r>
                <a:rPr lang="en-US" dirty="0">
                  <a:solidFill>
                    <a:schemeClr val="accent1">
                      <a:lumMod val="20000"/>
                      <a:lumOff val="80000"/>
                    </a:schemeClr>
                  </a:solidFill>
                </a:rPr>
                <a:t>Dell Technologies</a:t>
              </a:r>
            </a:p>
            <a:p>
              <a:r>
                <a:rPr lang="en-US" dirty="0">
                  <a:solidFill>
                    <a:schemeClr val="accent1">
                      <a:lumMod val="20000"/>
                      <a:lumOff val="80000"/>
                    </a:schemeClr>
                  </a:solidFill>
                </a:rPr>
                <a:t>     @</a:t>
              </a:r>
              <a:r>
                <a:rPr lang="en-US" dirty="0" err="1">
                  <a:solidFill>
                    <a:schemeClr val="accent1">
                      <a:lumMod val="20000"/>
                      <a:lumOff val="80000"/>
                    </a:schemeClr>
                  </a:solidFill>
                </a:rPr>
                <a:t>skg</a:t>
              </a:r>
              <a:r>
                <a:rPr lang="en-US" dirty="0">
                  <a:solidFill>
                    <a:schemeClr val="accent1">
                      <a:lumMod val="20000"/>
                      <a:lumOff val="80000"/>
                    </a:schemeClr>
                  </a:solidFill>
                </a:rPr>
                <a:t>-net</a:t>
              </a:r>
            </a:p>
            <a:p>
              <a:r>
                <a:rPr lang="en-US" sz="1600" dirty="0">
                  <a:solidFill>
                    <a:schemeClr val="bg2"/>
                  </a:solidFill>
                  <a:hlinkClick r:id="rId3"/>
                </a:rPr>
                <a:t>     https://www.linkedin.com/in/skgnet</a:t>
              </a:r>
              <a:r>
                <a:rPr lang="en-US" dirty="0">
                  <a:solidFill>
                    <a:schemeClr val="bg2"/>
                  </a:solidFill>
                  <a:hlinkClick r:id="rId3"/>
                </a:rPr>
                <a:t>/</a:t>
              </a:r>
              <a:r>
                <a:rPr lang="en-US" dirty="0">
                  <a:solidFill>
                    <a:schemeClr val="bg2"/>
                  </a:solidFill>
                </a:rPr>
                <a:t>        </a:t>
              </a:r>
            </a:p>
          </p:txBody>
        </p:sp>
        <p:pic>
          <p:nvPicPr>
            <p:cNvPr id="8" name="Picture 7">
              <a:extLst>
                <a:ext uri="{FF2B5EF4-FFF2-40B4-BE49-F238E27FC236}">
                  <a16:creationId xmlns:a16="http://schemas.microsoft.com/office/drawing/2014/main" id="{E8CAD76E-3B78-4F08-AF0E-E98FF5DF3A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5146" y="6120740"/>
              <a:ext cx="374073" cy="374073"/>
            </a:xfrm>
            <a:prstGeom prst="rect">
              <a:avLst/>
            </a:prstGeom>
          </p:spPr>
        </p:pic>
        <p:pic>
          <p:nvPicPr>
            <p:cNvPr id="9" name="Picture 8">
              <a:extLst>
                <a:ext uri="{FF2B5EF4-FFF2-40B4-BE49-F238E27FC236}">
                  <a16:creationId xmlns:a16="http://schemas.microsoft.com/office/drawing/2014/main" id="{E70F691D-F3DD-4291-9DE6-A9F2BDA405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5424" y="6350282"/>
              <a:ext cx="412760" cy="412760"/>
            </a:xfrm>
            <a:prstGeom prst="rect">
              <a:avLst/>
            </a:prstGeom>
          </p:spPr>
        </p:pic>
      </p:grpSp>
      <p:pic>
        <p:nvPicPr>
          <p:cNvPr id="10" name="Picture 9">
            <a:extLst>
              <a:ext uri="{FF2B5EF4-FFF2-40B4-BE49-F238E27FC236}">
                <a16:creationId xmlns:a16="http://schemas.microsoft.com/office/drawing/2014/main" id="{2162C246-714D-4B4E-970D-3368AED6B86B}"/>
              </a:ext>
            </a:extLst>
          </p:cNvPr>
          <p:cNvPicPr>
            <a:picLocks noChangeAspect="1"/>
          </p:cNvPicPr>
          <p:nvPr/>
        </p:nvPicPr>
        <p:blipFill>
          <a:blip r:embed="rId6"/>
          <a:stretch>
            <a:fillRect/>
          </a:stretch>
        </p:blipFill>
        <p:spPr>
          <a:xfrm>
            <a:off x="10153416" y="129435"/>
            <a:ext cx="1888345" cy="796290"/>
          </a:xfrm>
          <a:prstGeom prst="rect">
            <a:avLst/>
          </a:prstGeom>
        </p:spPr>
      </p:pic>
    </p:spTree>
    <p:extLst>
      <p:ext uri="{BB962C8B-B14F-4D97-AF65-F5344CB8AC3E}">
        <p14:creationId xmlns:p14="http://schemas.microsoft.com/office/powerpoint/2010/main" val="1096097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66FDFF-F538-4511-BC75-C37DF3614FC5}"/>
              </a:ext>
            </a:extLst>
          </p:cNvPr>
          <p:cNvPicPr>
            <a:picLocks noChangeAspect="1"/>
          </p:cNvPicPr>
          <p:nvPr/>
        </p:nvPicPr>
        <p:blipFill>
          <a:blip r:embed="rId3"/>
          <a:stretch>
            <a:fillRect/>
          </a:stretch>
        </p:blipFill>
        <p:spPr>
          <a:xfrm>
            <a:off x="10009015" y="269414"/>
            <a:ext cx="1888345" cy="796290"/>
          </a:xfrm>
          <a:prstGeom prst="rect">
            <a:avLst/>
          </a:prstGeom>
        </p:spPr>
      </p:pic>
      <p:sp>
        <p:nvSpPr>
          <p:cNvPr id="7" name="Hexagon 6">
            <a:extLst>
              <a:ext uri="{FF2B5EF4-FFF2-40B4-BE49-F238E27FC236}">
                <a16:creationId xmlns:a16="http://schemas.microsoft.com/office/drawing/2014/main" id="{6858C534-855F-4C45-B4BC-30F65BFC3725}"/>
              </a:ext>
            </a:extLst>
          </p:cNvPr>
          <p:cNvSpPr/>
          <p:nvPr/>
        </p:nvSpPr>
        <p:spPr>
          <a:xfrm>
            <a:off x="3599146" y="1470978"/>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LLDP</a:t>
            </a:r>
          </a:p>
        </p:txBody>
      </p:sp>
      <p:sp>
        <p:nvSpPr>
          <p:cNvPr id="8" name="Hexagon 7">
            <a:extLst>
              <a:ext uri="{FF2B5EF4-FFF2-40B4-BE49-F238E27FC236}">
                <a16:creationId xmlns:a16="http://schemas.microsoft.com/office/drawing/2014/main" id="{20F6773B-C0A1-4972-9E0F-DC487151C724}"/>
              </a:ext>
            </a:extLst>
          </p:cNvPr>
          <p:cNvSpPr/>
          <p:nvPr/>
        </p:nvSpPr>
        <p:spPr>
          <a:xfrm>
            <a:off x="3508504" y="3862875"/>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VRF</a:t>
            </a:r>
          </a:p>
        </p:txBody>
      </p:sp>
      <p:sp>
        <p:nvSpPr>
          <p:cNvPr id="9" name="Hexagon 8">
            <a:extLst>
              <a:ext uri="{FF2B5EF4-FFF2-40B4-BE49-F238E27FC236}">
                <a16:creationId xmlns:a16="http://schemas.microsoft.com/office/drawing/2014/main" id="{B3858E42-D326-49D4-9DA4-474DBCCB74A7}"/>
              </a:ext>
            </a:extLst>
          </p:cNvPr>
          <p:cNvSpPr/>
          <p:nvPr/>
        </p:nvSpPr>
        <p:spPr>
          <a:xfrm>
            <a:off x="3557297" y="2655756"/>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Port Profiles</a:t>
            </a:r>
          </a:p>
        </p:txBody>
      </p:sp>
      <p:sp>
        <p:nvSpPr>
          <p:cNvPr id="10" name="Hexagon 9">
            <a:extLst>
              <a:ext uri="{FF2B5EF4-FFF2-40B4-BE49-F238E27FC236}">
                <a16:creationId xmlns:a16="http://schemas.microsoft.com/office/drawing/2014/main" id="{2164FFD9-BEE1-429B-9B96-59C40DDD9216}"/>
              </a:ext>
            </a:extLst>
          </p:cNvPr>
          <p:cNvSpPr/>
          <p:nvPr/>
        </p:nvSpPr>
        <p:spPr>
          <a:xfrm>
            <a:off x="4623413" y="3285607"/>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STP</a:t>
            </a:r>
          </a:p>
        </p:txBody>
      </p:sp>
      <p:sp>
        <p:nvSpPr>
          <p:cNvPr id="11" name="Hexagon 10">
            <a:extLst>
              <a:ext uri="{FF2B5EF4-FFF2-40B4-BE49-F238E27FC236}">
                <a16:creationId xmlns:a16="http://schemas.microsoft.com/office/drawing/2014/main" id="{BFD6AC5D-40B9-4F12-B03B-55F6C8721A2F}"/>
              </a:ext>
            </a:extLst>
          </p:cNvPr>
          <p:cNvSpPr/>
          <p:nvPr/>
        </p:nvSpPr>
        <p:spPr>
          <a:xfrm>
            <a:off x="4657985" y="2092373"/>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LAG</a:t>
            </a:r>
          </a:p>
        </p:txBody>
      </p:sp>
      <p:sp>
        <p:nvSpPr>
          <p:cNvPr id="12" name="Hexagon 11">
            <a:extLst>
              <a:ext uri="{FF2B5EF4-FFF2-40B4-BE49-F238E27FC236}">
                <a16:creationId xmlns:a16="http://schemas.microsoft.com/office/drawing/2014/main" id="{218CB0AE-88E1-4BE3-B581-D7D371672598}"/>
              </a:ext>
            </a:extLst>
          </p:cNvPr>
          <p:cNvSpPr/>
          <p:nvPr/>
        </p:nvSpPr>
        <p:spPr>
          <a:xfrm>
            <a:off x="6849649" y="995118"/>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ACL</a:t>
            </a:r>
          </a:p>
        </p:txBody>
      </p:sp>
      <p:sp>
        <p:nvSpPr>
          <p:cNvPr id="13" name="Hexagon 12">
            <a:extLst>
              <a:ext uri="{FF2B5EF4-FFF2-40B4-BE49-F238E27FC236}">
                <a16:creationId xmlns:a16="http://schemas.microsoft.com/office/drawing/2014/main" id="{BE9C3979-98B7-48C8-BFD2-7A63C35E46CC}"/>
              </a:ext>
            </a:extLst>
          </p:cNvPr>
          <p:cNvSpPr/>
          <p:nvPr/>
        </p:nvSpPr>
        <p:spPr>
          <a:xfrm>
            <a:off x="7903924" y="2790208"/>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QOS</a:t>
            </a:r>
          </a:p>
        </p:txBody>
      </p:sp>
      <p:sp>
        <p:nvSpPr>
          <p:cNvPr id="14" name="Hexagon 13">
            <a:extLst>
              <a:ext uri="{FF2B5EF4-FFF2-40B4-BE49-F238E27FC236}">
                <a16:creationId xmlns:a16="http://schemas.microsoft.com/office/drawing/2014/main" id="{4EBCBB44-2E73-4B04-AF3E-0255C5B915BF}"/>
              </a:ext>
            </a:extLst>
          </p:cNvPr>
          <p:cNvSpPr/>
          <p:nvPr/>
        </p:nvSpPr>
        <p:spPr>
          <a:xfrm>
            <a:off x="6760613" y="4542441"/>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IPv6 Routing</a:t>
            </a:r>
          </a:p>
        </p:txBody>
      </p:sp>
      <p:sp>
        <p:nvSpPr>
          <p:cNvPr id="15" name="Hexagon 14">
            <a:extLst>
              <a:ext uri="{FF2B5EF4-FFF2-40B4-BE49-F238E27FC236}">
                <a16:creationId xmlns:a16="http://schemas.microsoft.com/office/drawing/2014/main" id="{B206AFE8-FF7A-47AC-8822-0BD7C45AC538}"/>
              </a:ext>
            </a:extLst>
          </p:cNvPr>
          <p:cNvSpPr/>
          <p:nvPr/>
        </p:nvSpPr>
        <p:spPr>
          <a:xfrm>
            <a:off x="5687642" y="3925505"/>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IPv4 Routing</a:t>
            </a:r>
          </a:p>
        </p:txBody>
      </p:sp>
      <p:sp>
        <p:nvSpPr>
          <p:cNvPr id="16" name="Hexagon 15">
            <a:extLst>
              <a:ext uri="{FF2B5EF4-FFF2-40B4-BE49-F238E27FC236}">
                <a16:creationId xmlns:a16="http://schemas.microsoft.com/office/drawing/2014/main" id="{BE441E33-61FD-4DFB-AB4E-29FE3166B0F5}"/>
              </a:ext>
            </a:extLst>
          </p:cNvPr>
          <p:cNvSpPr/>
          <p:nvPr/>
        </p:nvSpPr>
        <p:spPr>
          <a:xfrm>
            <a:off x="5722308" y="2728586"/>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VLAN</a:t>
            </a:r>
          </a:p>
        </p:txBody>
      </p:sp>
      <p:sp>
        <p:nvSpPr>
          <p:cNvPr id="17" name="Hexagon 16">
            <a:extLst>
              <a:ext uri="{FF2B5EF4-FFF2-40B4-BE49-F238E27FC236}">
                <a16:creationId xmlns:a16="http://schemas.microsoft.com/office/drawing/2014/main" id="{EB7BE314-7839-4DE5-B696-57B83D192FB0}"/>
              </a:ext>
            </a:extLst>
          </p:cNvPr>
          <p:cNvSpPr/>
          <p:nvPr/>
        </p:nvSpPr>
        <p:spPr>
          <a:xfrm>
            <a:off x="6788424" y="3346538"/>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OSPF</a:t>
            </a:r>
          </a:p>
        </p:txBody>
      </p:sp>
      <p:sp>
        <p:nvSpPr>
          <p:cNvPr id="18" name="Hexagon 17">
            <a:extLst>
              <a:ext uri="{FF2B5EF4-FFF2-40B4-BE49-F238E27FC236}">
                <a16:creationId xmlns:a16="http://schemas.microsoft.com/office/drawing/2014/main" id="{E5DAEBD1-987F-4159-AF9A-16115C83A6F6}"/>
              </a:ext>
            </a:extLst>
          </p:cNvPr>
          <p:cNvSpPr/>
          <p:nvPr/>
        </p:nvSpPr>
        <p:spPr>
          <a:xfrm>
            <a:off x="6819505" y="2166486"/>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NTP</a:t>
            </a:r>
          </a:p>
        </p:txBody>
      </p:sp>
      <p:sp>
        <p:nvSpPr>
          <p:cNvPr id="19" name="Hexagon 18">
            <a:extLst>
              <a:ext uri="{FF2B5EF4-FFF2-40B4-BE49-F238E27FC236}">
                <a16:creationId xmlns:a16="http://schemas.microsoft.com/office/drawing/2014/main" id="{5651A4B9-AE83-4CA6-9EBF-11321902D572}"/>
              </a:ext>
            </a:extLst>
          </p:cNvPr>
          <p:cNvSpPr/>
          <p:nvPr/>
        </p:nvSpPr>
        <p:spPr>
          <a:xfrm>
            <a:off x="5764060" y="1539447"/>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BGP</a:t>
            </a:r>
          </a:p>
        </p:txBody>
      </p:sp>
      <p:sp>
        <p:nvSpPr>
          <p:cNvPr id="20" name="Hexagon 19">
            <a:extLst>
              <a:ext uri="{FF2B5EF4-FFF2-40B4-BE49-F238E27FC236}">
                <a16:creationId xmlns:a16="http://schemas.microsoft.com/office/drawing/2014/main" id="{DD851669-0DD9-4436-AA41-1B68F40A7D72}"/>
              </a:ext>
            </a:extLst>
          </p:cNvPr>
          <p:cNvSpPr/>
          <p:nvPr/>
        </p:nvSpPr>
        <p:spPr>
          <a:xfrm>
            <a:off x="2503022" y="2005809"/>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lumMod val="40000"/>
                    <a:lumOff val="60000"/>
                  </a:schemeClr>
                </a:solidFill>
              </a:rPr>
              <a:t>Devops</a:t>
            </a:r>
            <a:endParaRPr lang="en-US" sz="1200" dirty="0">
              <a:solidFill>
                <a:schemeClr val="bg1">
                  <a:lumMod val="40000"/>
                  <a:lumOff val="60000"/>
                </a:schemeClr>
              </a:solidFill>
            </a:endParaRPr>
          </a:p>
        </p:txBody>
      </p:sp>
      <p:sp>
        <p:nvSpPr>
          <p:cNvPr id="21" name="Hexagon 20">
            <a:extLst>
              <a:ext uri="{FF2B5EF4-FFF2-40B4-BE49-F238E27FC236}">
                <a16:creationId xmlns:a16="http://schemas.microsoft.com/office/drawing/2014/main" id="{ADB1FE0A-DBF0-4441-A48E-0F1E671AF64E}"/>
              </a:ext>
            </a:extLst>
          </p:cNvPr>
          <p:cNvSpPr/>
          <p:nvPr/>
        </p:nvSpPr>
        <p:spPr>
          <a:xfrm>
            <a:off x="3488637" y="5040477"/>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Mirroring</a:t>
            </a:r>
          </a:p>
        </p:txBody>
      </p:sp>
      <p:sp>
        <p:nvSpPr>
          <p:cNvPr id="22" name="Hexagon 21">
            <a:extLst>
              <a:ext uri="{FF2B5EF4-FFF2-40B4-BE49-F238E27FC236}">
                <a16:creationId xmlns:a16="http://schemas.microsoft.com/office/drawing/2014/main" id="{27170312-AEF9-4201-9ECB-AC943659545A}"/>
              </a:ext>
            </a:extLst>
          </p:cNvPr>
          <p:cNvSpPr/>
          <p:nvPr/>
        </p:nvSpPr>
        <p:spPr>
          <a:xfrm>
            <a:off x="4584527" y="4465296"/>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Monitoring</a:t>
            </a:r>
          </a:p>
        </p:txBody>
      </p:sp>
      <p:sp>
        <p:nvSpPr>
          <p:cNvPr id="23" name="Hexagon 22">
            <a:extLst>
              <a:ext uri="{FF2B5EF4-FFF2-40B4-BE49-F238E27FC236}">
                <a16:creationId xmlns:a16="http://schemas.microsoft.com/office/drawing/2014/main" id="{C43FBFB2-EEEB-4C69-BF11-D103A372C1DA}"/>
              </a:ext>
            </a:extLst>
          </p:cNvPr>
          <p:cNvSpPr/>
          <p:nvPr/>
        </p:nvSpPr>
        <p:spPr>
          <a:xfrm>
            <a:off x="2464276" y="3192050"/>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lumMod val="40000"/>
                    <a:lumOff val="60000"/>
                  </a:schemeClr>
                </a:solidFill>
              </a:rPr>
              <a:t>CoPP</a:t>
            </a:r>
            <a:endParaRPr lang="en-US" sz="1200" dirty="0">
              <a:solidFill>
                <a:schemeClr val="bg1">
                  <a:lumMod val="40000"/>
                  <a:lumOff val="60000"/>
                </a:schemeClr>
              </a:solidFill>
            </a:endParaRPr>
          </a:p>
        </p:txBody>
      </p:sp>
      <p:sp>
        <p:nvSpPr>
          <p:cNvPr id="26" name="Title 1">
            <a:extLst>
              <a:ext uri="{FF2B5EF4-FFF2-40B4-BE49-F238E27FC236}">
                <a16:creationId xmlns:a16="http://schemas.microsoft.com/office/drawing/2014/main" id="{7D4D6447-00ED-486A-A4DD-D9435E7711B4}"/>
              </a:ext>
            </a:extLst>
          </p:cNvPr>
          <p:cNvSpPr>
            <a:spLocks noGrp="1"/>
          </p:cNvSpPr>
          <p:nvPr>
            <p:ph type="title"/>
          </p:nvPr>
        </p:nvSpPr>
        <p:spPr>
          <a:xfrm>
            <a:off x="2466913" y="338312"/>
            <a:ext cx="8022836" cy="517064"/>
          </a:xfrm>
        </p:spPr>
        <p:txBody>
          <a:bodyPr/>
          <a:lstStyle/>
          <a:p>
            <a:r>
              <a:rPr lang="en-US" dirty="0"/>
              <a:t> OPX Features</a:t>
            </a:r>
          </a:p>
        </p:txBody>
      </p:sp>
      <p:pic>
        <p:nvPicPr>
          <p:cNvPr id="27" name="Picture 26">
            <a:extLst>
              <a:ext uri="{FF2B5EF4-FFF2-40B4-BE49-F238E27FC236}">
                <a16:creationId xmlns:a16="http://schemas.microsoft.com/office/drawing/2014/main" id="{0A2857F9-B879-4C61-AA17-88E8DB286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930" y="357295"/>
            <a:ext cx="1939996" cy="479099"/>
          </a:xfrm>
          <a:prstGeom prst="rect">
            <a:avLst/>
          </a:prstGeom>
        </p:spPr>
      </p:pic>
      <p:sp>
        <p:nvSpPr>
          <p:cNvPr id="28" name="Hexagon 27">
            <a:extLst>
              <a:ext uri="{FF2B5EF4-FFF2-40B4-BE49-F238E27FC236}">
                <a16:creationId xmlns:a16="http://schemas.microsoft.com/office/drawing/2014/main" id="{8A127FE9-E1D3-4B51-9AF6-BC8E6FD94050}"/>
              </a:ext>
            </a:extLst>
          </p:cNvPr>
          <p:cNvSpPr/>
          <p:nvPr/>
        </p:nvSpPr>
        <p:spPr>
          <a:xfrm>
            <a:off x="7905874" y="1602117"/>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Syslog</a:t>
            </a:r>
          </a:p>
        </p:txBody>
      </p:sp>
      <p:sp>
        <p:nvSpPr>
          <p:cNvPr id="29" name="Hexagon 28">
            <a:extLst>
              <a:ext uri="{FF2B5EF4-FFF2-40B4-BE49-F238E27FC236}">
                <a16:creationId xmlns:a16="http://schemas.microsoft.com/office/drawing/2014/main" id="{A90F015F-4811-4503-ADD3-4F3033314FCA}"/>
              </a:ext>
            </a:extLst>
          </p:cNvPr>
          <p:cNvSpPr/>
          <p:nvPr/>
        </p:nvSpPr>
        <p:spPr>
          <a:xfrm>
            <a:off x="7871443" y="3974856"/>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ECFM</a:t>
            </a:r>
          </a:p>
        </p:txBody>
      </p:sp>
      <p:sp>
        <p:nvSpPr>
          <p:cNvPr id="24" name="Hexagon 23">
            <a:extLst>
              <a:ext uri="{FF2B5EF4-FFF2-40B4-BE49-F238E27FC236}">
                <a16:creationId xmlns:a16="http://schemas.microsoft.com/office/drawing/2014/main" id="{9974D4E6-508D-4EFB-B4C6-826983C94889}"/>
              </a:ext>
            </a:extLst>
          </p:cNvPr>
          <p:cNvSpPr/>
          <p:nvPr/>
        </p:nvSpPr>
        <p:spPr>
          <a:xfrm>
            <a:off x="8970040" y="3409409"/>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lumMod val="40000"/>
                    <a:lumOff val="60000"/>
                  </a:schemeClr>
                </a:solidFill>
              </a:rPr>
              <a:t>VxLAN</a:t>
            </a:r>
            <a:endParaRPr lang="en-US" sz="1200" dirty="0">
              <a:solidFill>
                <a:schemeClr val="bg1">
                  <a:lumMod val="40000"/>
                  <a:lumOff val="60000"/>
                </a:schemeClr>
              </a:solidFill>
            </a:endParaRPr>
          </a:p>
        </p:txBody>
      </p:sp>
    </p:spTree>
    <p:extLst>
      <p:ext uri="{BB962C8B-B14F-4D97-AF65-F5344CB8AC3E}">
        <p14:creationId xmlns:p14="http://schemas.microsoft.com/office/powerpoint/2010/main" val="4068536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0C38B372-1567-4C10-A446-C282F171A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4019" y="12526"/>
            <a:ext cx="2252425" cy="716496"/>
          </a:xfrm>
          <a:prstGeom prst="rect">
            <a:avLst/>
          </a:prstGeom>
        </p:spPr>
      </p:pic>
      <p:sp>
        <p:nvSpPr>
          <p:cNvPr id="57" name="Rectangle 56">
            <a:extLst>
              <a:ext uri="{FF2B5EF4-FFF2-40B4-BE49-F238E27FC236}">
                <a16:creationId xmlns:a16="http://schemas.microsoft.com/office/drawing/2014/main" id="{7D35DE29-7F04-45CE-BE5F-598F82356F98}"/>
              </a:ext>
            </a:extLst>
          </p:cNvPr>
          <p:cNvSpPr/>
          <p:nvPr/>
        </p:nvSpPr>
        <p:spPr>
          <a:xfrm>
            <a:off x="59444" y="5439024"/>
            <a:ext cx="7772400" cy="1171688"/>
          </a:xfrm>
          <a:prstGeom prst="rect">
            <a:avLst/>
          </a:prstGeom>
          <a:solidFill>
            <a:schemeClr val="tx2">
              <a:lumMod val="9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highlight>
                <a:srgbClr val="FFFF00"/>
              </a:highlight>
            </a:endParaRPr>
          </a:p>
        </p:txBody>
      </p:sp>
      <p:grpSp>
        <p:nvGrpSpPr>
          <p:cNvPr id="28" name="Group 27">
            <a:extLst>
              <a:ext uri="{FF2B5EF4-FFF2-40B4-BE49-F238E27FC236}">
                <a16:creationId xmlns:a16="http://schemas.microsoft.com/office/drawing/2014/main" id="{90E32191-96FA-4201-B721-C20FC6A45F67}"/>
              </a:ext>
            </a:extLst>
          </p:cNvPr>
          <p:cNvGrpSpPr/>
          <p:nvPr/>
        </p:nvGrpSpPr>
        <p:grpSpPr>
          <a:xfrm>
            <a:off x="293124" y="5552976"/>
            <a:ext cx="7193280" cy="995680"/>
            <a:chOff x="1656080" y="5262880"/>
            <a:chExt cx="7193280" cy="995680"/>
          </a:xfrm>
        </p:grpSpPr>
        <p:sp>
          <p:nvSpPr>
            <p:cNvPr id="14" name="Rectangle: Rounded Corners 13">
              <a:extLst>
                <a:ext uri="{FF2B5EF4-FFF2-40B4-BE49-F238E27FC236}">
                  <a16:creationId xmlns:a16="http://schemas.microsoft.com/office/drawing/2014/main" id="{883F6CE4-7AE7-4E70-8228-2E27D1D6E1F4}"/>
                </a:ext>
              </a:extLst>
            </p:cNvPr>
            <p:cNvSpPr/>
            <p:nvPr/>
          </p:nvSpPr>
          <p:spPr>
            <a:xfrm>
              <a:off x="1656080" y="5262880"/>
              <a:ext cx="7193280" cy="995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HW</a:t>
              </a:r>
            </a:p>
          </p:txBody>
        </p:sp>
        <p:sp>
          <p:nvSpPr>
            <p:cNvPr id="24" name="Rectangle: Rounded Corners 23">
              <a:extLst>
                <a:ext uri="{FF2B5EF4-FFF2-40B4-BE49-F238E27FC236}">
                  <a16:creationId xmlns:a16="http://schemas.microsoft.com/office/drawing/2014/main" id="{DB8DF37C-DB55-404D-8B1A-6F6643A071D7}"/>
                </a:ext>
              </a:extLst>
            </p:cNvPr>
            <p:cNvSpPr/>
            <p:nvPr/>
          </p:nvSpPr>
          <p:spPr>
            <a:xfrm>
              <a:off x="1981200" y="5491480"/>
              <a:ext cx="204216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CPU</a:t>
              </a:r>
            </a:p>
          </p:txBody>
        </p:sp>
        <p:sp>
          <p:nvSpPr>
            <p:cNvPr id="26" name="Rectangle: Rounded Corners 25">
              <a:extLst>
                <a:ext uri="{FF2B5EF4-FFF2-40B4-BE49-F238E27FC236}">
                  <a16:creationId xmlns:a16="http://schemas.microsoft.com/office/drawing/2014/main" id="{C5180A24-D624-45B6-95FB-00144762D59B}"/>
                </a:ext>
              </a:extLst>
            </p:cNvPr>
            <p:cNvSpPr/>
            <p:nvPr/>
          </p:nvSpPr>
          <p:spPr>
            <a:xfrm>
              <a:off x="4251960" y="5491480"/>
              <a:ext cx="204216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Peripherals</a:t>
              </a:r>
            </a:p>
            <a:p>
              <a:pPr algn="ctr"/>
              <a:r>
                <a:rPr lang="en-US" sz="1200" b="1" dirty="0">
                  <a:solidFill>
                    <a:schemeClr val="accent2">
                      <a:lumMod val="20000"/>
                      <a:lumOff val="80000"/>
                    </a:schemeClr>
                  </a:solidFill>
                </a:rPr>
                <a:t> (FAN, LED, Sensors </a:t>
              </a:r>
              <a:r>
                <a:rPr lang="en-US" sz="1200" b="1" dirty="0" err="1">
                  <a:solidFill>
                    <a:schemeClr val="accent2">
                      <a:lumMod val="20000"/>
                      <a:lumOff val="80000"/>
                    </a:schemeClr>
                  </a:solidFill>
                </a:rPr>
                <a:t>etc</a:t>
              </a:r>
              <a:r>
                <a:rPr lang="en-US" sz="1200" b="1" dirty="0">
                  <a:solidFill>
                    <a:schemeClr val="accent2">
                      <a:lumMod val="20000"/>
                      <a:lumOff val="80000"/>
                    </a:schemeClr>
                  </a:solidFill>
                </a:rPr>
                <a:t>)</a:t>
              </a:r>
            </a:p>
          </p:txBody>
        </p:sp>
        <p:sp>
          <p:nvSpPr>
            <p:cNvPr id="27" name="Rectangle: Rounded Corners 26">
              <a:extLst>
                <a:ext uri="{FF2B5EF4-FFF2-40B4-BE49-F238E27FC236}">
                  <a16:creationId xmlns:a16="http://schemas.microsoft.com/office/drawing/2014/main" id="{9D12E9F5-7A18-4F7E-A4CF-11CF24331A79}"/>
                </a:ext>
              </a:extLst>
            </p:cNvPr>
            <p:cNvSpPr/>
            <p:nvPr/>
          </p:nvSpPr>
          <p:spPr>
            <a:xfrm>
              <a:off x="6522720" y="5491480"/>
              <a:ext cx="204216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NPU</a:t>
              </a:r>
            </a:p>
          </p:txBody>
        </p:sp>
      </p:grpSp>
      <p:sp>
        <p:nvSpPr>
          <p:cNvPr id="55" name="Rectangle 54">
            <a:extLst>
              <a:ext uri="{FF2B5EF4-FFF2-40B4-BE49-F238E27FC236}">
                <a16:creationId xmlns:a16="http://schemas.microsoft.com/office/drawing/2014/main" id="{F79C73EF-AE57-4D45-A119-D15D5D76CC02}"/>
              </a:ext>
            </a:extLst>
          </p:cNvPr>
          <p:cNvSpPr/>
          <p:nvPr/>
        </p:nvSpPr>
        <p:spPr>
          <a:xfrm>
            <a:off x="69604" y="656952"/>
            <a:ext cx="7772400" cy="4303636"/>
          </a:xfrm>
          <a:prstGeom prst="rect">
            <a:avLst/>
          </a:prstGeom>
          <a:solidFill>
            <a:schemeClr val="tx2">
              <a:lumMod val="9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highlight>
                <a:srgbClr val="FFFF00"/>
              </a:highlight>
            </a:endParaRPr>
          </a:p>
        </p:txBody>
      </p:sp>
      <p:sp>
        <p:nvSpPr>
          <p:cNvPr id="29" name="Rectangle: Rounded Corners 28">
            <a:extLst>
              <a:ext uri="{FF2B5EF4-FFF2-40B4-BE49-F238E27FC236}">
                <a16:creationId xmlns:a16="http://schemas.microsoft.com/office/drawing/2014/main" id="{9007A978-7E0D-4395-B77B-ACDB079A0044}"/>
              </a:ext>
            </a:extLst>
          </p:cNvPr>
          <p:cNvSpPr/>
          <p:nvPr/>
        </p:nvSpPr>
        <p:spPr>
          <a:xfrm>
            <a:off x="333764" y="3879682"/>
            <a:ext cx="7193280" cy="92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Operating System</a:t>
            </a:r>
          </a:p>
        </p:txBody>
      </p:sp>
      <p:sp>
        <p:nvSpPr>
          <p:cNvPr id="30" name="Rectangle: Rounded Corners 29">
            <a:extLst>
              <a:ext uri="{FF2B5EF4-FFF2-40B4-BE49-F238E27FC236}">
                <a16:creationId xmlns:a16="http://schemas.microsoft.com/office/drawing/2014/main" id="{8E21570F-2BBA-4E09-B94A-9CF8A9947719}"/>
              </a:ext>
            </a:extLst>
          </p:cNvPr>
          <p:cNvSpPr/>
          <p:nvPr/>
        </p:nvSpPr>
        <p:spPr>
          <a:xfrm>
            <a:off x="658884" y="4064574"/>
            <a:ext cx="20421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Drivers</a:t>
            </a:r>
          </a:p>
        </p:txBody>
      </p:sp>
      <p:sp>
        <p:nvSpPr>
          <p:cNvPr id="31" name="Rectangle: Rounded Corners 30">
            <a:extLst>
              <a:ext uri="{FF2B5EF4-FFF2-40B4-BE49-F238E27FC236}">
                <a16:creationId xmlns:a16="http://schemas.microsoft.com/office/drawing/2014/main" id="{1D946DAB-FD80-4F1A-8C43-B2476F661259}"/>
              </a:ext>
            </a:extLst>
          </p:cNvPr>
          <p:cNvSpPr/>
          <p:nvPr/>
        </p:nvSpPr>
        <p:spPr>
          <a:xfrm>
            <a:off x="2929644" y="4064574"/>
            <a:ext cx="20421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Platform Drivers</a:t>
            </a:r>
          </a:p>
        </p:txBody>
      </p:sp>
      <p:sp>
        <p:nvSpPr>
          <p:cNvPr id="32" name="Rectangle: Rounded Corners 31">
            <a:extLst>
              <a:ext uri="{FF2B5EF4-FFF2-40B4-BE49-F238E27FC236}">
                <a16:creationId xmlns:a16="http://schemas.microsoft.com/office/drawing/2014/main" id="{7BB13052-30B0-4955-83B7-151C42C723C5}"/>
              </a:ext>
            </a:extLst>
          </p:cNvPr>
          <p:cNvSpPr/>
          <p:nvPr/>
        </p:nvSpPr>
        <p:spPr>
          <a:xfrm>
            <a:off x="5200404" y="4064574"/>
            <a:ext cx="20421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NPU Drivers</a:t>
            </a:r>
          </a:p>
        </p:txBody>
      </p:sp>
      <p:sp>
        <p:nvSpPr>
          <p:cNvPr id="33" name="Rectangle: Rounded Corners 32">
            <a:extLst>
              <a:ext uri="{FF2B5EF4-FFF2-40B4-BE49-F238E27FC236}">
                <a16:creationId xmlns:a16="http://schemas.microsoft.com/office/drawing/2014/main" id="{4BDBF9D2-E560-402B-809F-3B8E792790BB}"/>
              </a:ext>
            </a:extLst>
          </p:cNvPr>
          <p:cNvSpPr/>
          <p:nvPr/>
        </p:nvSpPr>
        <p:spPr>
          <a:xfrm>
            <a:off x="2792484" y="2815370"/>
            <a:ext cx="4754880" cy="92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Abstraction Layer</a:t>
            </a:r>
          </a:p>
        </p:txBody>
      </p:sp>
      <p:sp>
        <p:nvSpPr>
          <p:cNvPr id="35" name="Rectangle: Rounded Corners 34">
            <a:extLst>
              <a:ext uri="{FF2B5EF4-FFF2-40B4-BE49-F238E27FC236}">
                <a16:creationId xmlns:a16="http://schemas.microsoft.com/office/drawing/2014/main" id="{7D05EB15-E177-4617-A354-4A9768E2916E}"/>
              </a:ext>
            </a:extLst>
          </p:cNvPr>
          <p:cNvSpPr/>
          <p:nvPr/>
        </p:nvSpPr>
        <p:spPr>
          <a:xfrm>
            <a:off x="3036324" y="3012114"/>
            <a:ext cx="20421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Platform Abstraction</a:t>
            </a:r>
          </a:p>
        </p:txBody>
      </p:sp>
      <p:sp>
        <p:nvSpPr>
          <p:cNvPr id="36" name="Rectangle: Rounded Corners 35">
            <a:extLst>
              <a:ext uri="{FF2B5EF4-FFF2-40B4-BE49-F238E27FC236}">
                <a16:creationId xmlns:a16="http://schemas.microsoft.com/office/drawing/2014/main" id="{8532BE4B-5F69-444B-A268-8A5A9A3AA3C8}"/>
              </a:ext>
            </a:extLst>
          </p:cNvPr>
          <p:cNvSpPr/>
          <p:nvPr/>
        </p:nvSpPr>
        <p:spPr>
          <a:xfrm>
            <a:off x="5286764" y="2990780"/>
            <a:ext cx="20421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NPU Abstraction</a:t>
            </a:r>
          </a:p>
        </p:txBody>
      </p:sp>
      <p:sp>
        <p:nvSpPr>
          <p:cNvPr id="37" name="Rectangle: Rounded Corners 36">
            <a:extLst>
              <a:ext uri="{FF2B5EF4-FFF2-40B4-BE49-F238E27FC236}">
                <a16:creationId xmlns:a16="http://schemas.microsoft.com/office/drawing/2014/main" id="{4B151556-5884-4BB1-AE06-8D5FBE508F1A}"/>
              </a:ext>
            </a:extLst>
          </p:cNvPr>
          <p:cNvSpPr/>
          <p:nvPr/>
        </p:nvSpPr>
        <p:spPr>
          <a:xfrm>
            <a:off x="333764" y="816094"/>
            <a:ext cx="2250440" cy="2928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 Infrastructure Layer</a:t>
            </a:r>
          </a:p>
        </p:txBody>
      </p:sp>
      <p:sp>
        <p:nvSpPr>
          <p:cNvPr id="38" name="Rectangle: Rounded Corners 37">
            <a:extLst>
              <a:ext uri="{FF2B5EF4-FFF2-40B4-BE49-F238E27FC236}">
                <a16:creationId xmlns:a16="http://schemas.microsoft.com/office/drawing/2014/main" id="{B816FEA8-EEE3-44AE-AA7F-EAF7A37CBD31}"/>
              </a:ext>
            </a:extLst>
          </p:cNvPr>
          <p:cNvSpPr/>
          <p:nvPr/>
        </p:nvSpPr>
        <p:spPr>
          <a:xfrm>
            <a:off x="437904" y="1013349"/>
            <a:ext cx="2042160" cy="65355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Network Infrastructure Management </a:t>
            </a:r>
          </a:p>
          <a:p>
            <a:pPr algn="ctr"/>
            <a:r>
              <a:rPr lang="en-US" sz="1200" b="1" dirty="0">
                <a:solidFill>
                  <a:schemeClr val="accent2">
                    <a:lumMod val="20000"/>
                    <a:lumOff val="80000"/>
                  </a:schemeClr>
                </a:solidFill>
              </a:rPr>
              <a:t>(IPC, logging, </a:t>
            </a:r>
            <a:r>
              <a:rPr lang="en-US" sz="1200" b="1" dirty="0" err="1">
                <a:solidFill>
                  <a:schemeClr val="accent2">
                    <a:lumMod val="20000"/>
                    <a:lumOff val="80000"/>
                  </a:schemeClr>
                </a:solidFill>
              </a:rPr>
              <a:t>etc</a:t>
            </a:r>
            <a:r>
              <a:rPr lang="en-US" sz="1200" b="1" dirty="0">
                <a:solidFill>
                  <a:schemeClr val="accent2">
                    <a:lumMod val="20000"/>
                    <a:lumOff val="80000"/>
                  </a:schemeClr>
                </a:solidFill>
              </a:rPr>
              <a:t>)</a:t>
            </a:r>
          </a:p>
        </p:txBody>
      </p:sp>
      <p:sp>
        <p:nvSpPr>
          <p:cNvPr id="39" name="Rectangle: Rounded Corners 38">
            <a:extLst>
              <a:ext uri="{FF2B5EF4-FFF2-40B4-BE49-F238E27FC236}">
                <a16:creationId xmlns:a16="http://schemas.microsoft.com/office/drawing/2014/main" id="{7E1147CC-7AD0-43E3-AF76-CEB899EAE9B0}"/>
              </a:ext>
            </a:extLst>
          </p:cNvPr>
          <p:cNvSpPr/>
          <p:nvPr/>
        </p:nvSpPr>
        <p:spPr>
          <a:xfrm>
            <a:off x="2822964" y="1779502"/>
            <a:ext cx="4754880" cy="92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Protocol / Application Layer</a:t>
            </a:r>
          </a:p>
        </p:txBody>
      </p:sp>
      <p:sp>
        <p:nvSpPr>
          <p:cNvPr id="40" name="Rectangle: Rounded Corners 39">
            <a:extLst>
              <a:ext uri="{FF2B5EF4-FFF2-40B4-BE49-F238E27FC236}">
                <a16:creationId xmlns:a16="http://schemas.microsoft.com/office/drawing/2014/main" id="{D6920BD7-3E00-43BA-8F7E-D5F32A95275E}"/>
              </a:ext>
            </a:extLst>
          </p:cNvPr>
          <p:cNvSpPr/>
          <p:nvPr/>
        </p:nvSpPr>
        <p:spPr>
          <a:xfrm>
            <a:off x="3036324" y="1979964"/>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BGP</a:t>
            </a:r>
          </a:p>
        </p:txBody>
      </p:sp>
      <p:sp>
        <p:nvSpPr>
          <p:cNvPr id="42" name="Rectangle: Rounded Corners 41">
            <a:extLst>
              <a:ext uri="{FF2B5EF4-FFF2-40B4-BE49-F238E27FC236}">
                <a16:creationId xmlns:a16="http://schemas.microsoft.com/office/drawing/2014/main" id="{6B98AB46-09F6-4216-B6B7-11859259355A}"/>
              </a:ext>
            </a:extLst>
          </p:cNvPr>
          <p:cNvSpPr/>
          <p:nvPr/>
        </p:nvSpPr>
        <p:spPr>
          <a:xfrm>
            <a:off x="3930404" y="1964394"/>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STP</a:t>
            </a:r>
          </a:p>
        </p:txBody>
      </p:sp>
      <p:sp>
        <p:nvSpPr>
          <p:cNvPr id="43" name="Rectangle: Rounded Corners 42">
            <a:extLst>
              <a:ext uri="{FF2B5EF4-FFF2-40B4-BE49-F238E27FC236}">
                <a16:creationId xmlns:a16="http://schemas.microsoft.com/office/drawing/2014/main" id="{8E166F2D-C38C-45A0-9D54-B3201E129C5B}"/>
              </a:ext>
            </a:extLst>
          </p:cNvPr>
          <p:cNvSpPr/>
          <p:nvPr/>
        </p:nvSpPr>
        <p:spPr>
          <a:xfrm>
            <a:off x="4794004" y="1964394"/>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LACP</a:t>
            </a:r>
          </a:p>
        </p:txBody>
      </p:sp>
      <p:sp>
        <p:nvSpPr>
          <p:cNvPr id="44" name="Rectangle: Rounded Corners 43">
            <a:extLst>
              <a:ext uri="{FF2B5EF4-FFF2-40B4-BE49-F238E27FC236}">
                <a16:creationId xmlns:a16="http://schemas.microsoft.com/office/drawing/2014/main" id="{821C31C4-F7E4-4F9F-8061-8BC11BBA15E8}"/>
              </a:ext>
            </a:extLst>
          </p:cNvPr>
          <p:cNvSpPr/>
          <p:nvPr/>
        </p:nvSpPr>
        <p:spPr>
          <a:xfrm>
            <a:off x="5700784" y="1954912"/>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ACL</a:t>
            </a:r>
          </a:p>
        </p:txBody>
      </p:sp>
      <p:sp>
        <p:nvSpPr>
          <p:cNvPr id="45" name="Rectangle: Rounded Corners 44">
            <a:extLst>
              <a:ext uri="{FF2B5EF4-FFF2-40B4-BE49-F238E27FC236}">
                <a16:creationId xmlns:a16="http://schemas.microsoft.com/office/drawing/2014/main" id="{90AA14B9-427F-4891-8DC6-9F9219D6F8D3}"/>
              </a:ext>
            </a:extLst>
          </p:cNvPr>
          <p:cNvSpPr/>
          <p:nvPr/>
        </p:nvSpPr>
        <p:spPr>
          <a:xfrm>
            <a:off x="6607564" y="1964394"/>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QoS</a:t>
            </a:r>
          </a:p>
        </p:txBody>
      </p:sp>
      <p:sp>
        <p:nvSpPr>
          <p:cNvPr id="47" name="Rectangle: Rounded Corners 46">
            <a:extLst>
              <a:ext uri="{FF2B5EF4-FFF2-40B4-BE49-F238E27FC236}">
                <a16:creationId xmlns:a16="http://schemas.microsoft.com/office/drawing/2014/main" id="{5E41C74A-AD59-40EB-BE22-0D21032A03BF}"/>
              </a:ext>
            </a:extLst>
          </p:cNvPr>
          <p:cNvSpPr/>
          <p:nvPr/>
        </p:nvSpPr>
        <p:spPr>
          <a:xfrm>
            <a:off x="2822964" y="737708"/>
            <a:ext cx="4754880" cy="92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Management Layer</a:t>
            </a:r>
          </a:p>
        </p:txBody>
      </p:sp>
      <p:sp>
        <p:nvSpPr>
          <p:cNvPr id="49" name="Rectangle: Rounded Corners 48">
            <a:extLst>
              <a:ext uri="{FF2B5EF4-FFF2-40B4-BE49-F238E27FC236}">
                <a16:creationId xmlns:a16="http://schemas.microsoft.com/office/drawing/2014/main" id="{DCB41E4A-7560-4796-B1B5-09C93E1AB797}"/>
              </a:ext>
            </a:extLst>
          </p:cNvPr>
          <p:cNvSpPr/>
          <p:nvPr/>
        </p:nvSpPr>
        <p:spPr>
          <a:xfrm>
            <a:off x="2944884" y="940378"/>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CLI</a:t>
            </a:r>
          </a:p>
        </p:txBody>
      </p:sp>
      <p:sp>
        <p:nvSpPr>
          <p:cNvPr id="50" name="Rectangle: Rounded Corners 49">
            <a:extLst>
              <a:ext uri="{FF2B5EF4-FFF2-40B4-BE49-F238E27FC236}">
                <a16:creationId xmlns:a16="http://schemas.microsoft.com/office/drawing/2014/main" id="{7075A9B2-6382-4329-A5AA-1432DA8E4F41}"/>
              </a:ext>
            </a:extLst>
          </p:cNvPr>
          <p:cNvSpPr/>
          <p:nvPr/>
        </p:nvSpPr>
        <p:spPr>
          <a:xfrm>
            <a:off x="3788164" y="940378"/>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SNMP</a:t>
            </a:r>
          </a:p>
        </p:txBody>
      </p:sp>
      <p:sp>
        <p:nvSpPr>
          <p:cNvPr id="51" name="Rectangle: Rounded Corners 50">
            <a:extLst>
              <a:ext uri="{FF2B5EF4-FFF2-40B4-BE49-F238E27FC236}">
                <a16:creationId xmlns:a16="http://schemas.microsoft.com/office/drawing/2014/main" id="{36C346AB-5B15-46F1-B649-7D741F8B3B1D}"/>
              </a:ext>
            </a:extLst>
          </p:cNvPr>
          <p:cNvSpPr/>
          <p:nvPr/>
        </p:nvSpPr>
        <p:spPr>
          <a:xfrm>
            <a:off x="4702564" y="949860"/>
            <a:ext cx="88392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accent2">
                    <a:lumMod val="20000"/>
                    <a:lumOff val="80000"/>
                  </a:schemeClr>
                </a:solidFill>
              </a:rPr>
              <a:t>Netconf</a:t>
            </a:r>
            <a:endParaRPr lang="en-US" sz="1200" b="1" dirty="0">
              <a:solidFill>
                <a:schemeClr val="accent2">
                  <a:lumMod val="20000"/>
                  <a:lumOff val="80000"/>
                </a:schemeClr>
              </a:solidFill>
            </a:endParaRPr>
          </a:p>
        </p:txBody>
      </p:sp>
      <p:sp>
        <p:nvSpPr>
          <p:cNvPr id="52" name="Rectangle: Rounded Corners 51">
            <a:extLst>
              <a:ext uri="{FF2B5EF4-FFF2-40B4-BE49-F238E27FC236}">
                <a16:creationId xmlns:a16="http://schemas.microsoft.com/office/drawing/2014/main" id="{1757D031-0807-4063-A495-D8F4DEE63F9C}"/>
              </a:ext>
            </a:extLst>
          </p:cNvPr>
          <p:cNvSpPr/>
          <p:nvPr/>
        </p:nvSpPr>
        <p:spPr>
          <a:xfrm>
            <a:off x="5759204" y="962386"/>
            <a:ext cx="68834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REST</a:t>
            </a:r>
          </a:p>
        </p:txBody>
      </p:sp>
      <p:sp>
        <p:nvSpPr>
          <p:cNvPr id="53" name="Rectangle: Rounded Corners 52">
            <a:extLst>
              <a:ext uri="{FF2B5EF4-FFF2-40B4-BE49-F238E27FC236}">
                <a16:creationId xmlns:a16="http://schemas.microsoft.com/office/drawing/2014/main" id="{415B5FC6-556F-4DFC-B846-C73C84499083}"/>
              </a:ext>
            </a:extLst>
          </p:cNvPr>
          <p:cNvSpPr/>
          <p:nvPr/>
        </p:nvSpPr>
        <p:spPr>
          <a:xfrm>
            <a:off x="6643124" y="937334"/>
            <a:ext cx="68834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GNMI</a:t>
            </a:r>
          </a:p>
        </p:txBody>
      </p:sp>
      <p:sp>
        <p:nvSpPr>
          <p:cNvPr id="60" name="Rectangle: Rounded Corners 59">
            <a:extLst>
              <a:ext uri="{FF2B5EF4-FFF2-40B4-BE49-F238E27FC236}">
                <a16:creationId xmlns:a16="http://schemas.microsoft.com/office/drawing/2014/main" id="{ADA372BB-A4D1-4DFD-A44D-7033BF5DA17E}"/>
              </a:ext>
            </a:extLst>
          </p:cNvPr>
          <p:cNvSpPr/>
          <p:nvPr/>
        </p:nvSpPr>
        <p:spPr>
          <a:xfrm>
            <a:off x="286467" y="5127683"/>
            <a:ext cx="7193280" cy="273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20000"/>
                    <a:lumOff val="80000"/>
                  </a:schemeClr>
                </a:solidFill>
              </a:rPr>
              <a:t>Bootloader</a:t>
            </a:r>
          </a:p>
        </p:txBody>
      </p:sp>
      <p:pic>
        <p:nvPicPr>
          <p:cNvPr id="58" name="Picture 57">
            <a:extLst>
              <a:ext uri="{FF2B5EF4-FFF2-40B4-BE49-F238E27FC236}">
                <a16:creationId xmlns:a16="http://schemas.microsoft.com/office/drawing/2014/main" id="{DFDD9F77-0271-48E8-B7B1-DDF02AB5CFB1}"/>
              </a:ext>
            </a:extLst>
          </p:cNvPr>
          <p:cNvPicPr>
            <a:picLocks noChangeAspect="1"/>
          </p:cNvPicPr>
          <p:nvPr/>
        </p:nvPicPr>
        <p:blipFill>
          <a:blip r:embed="rId3"/>
          <a:stretch>
            <a:fillRect/>
          </a:stretch>
        </p:blipFill>
        <p:spPr>
          <a:xfrm>
            <a:off x="10009015" y="269414"/>
            <a:ext cx="1888345" cy="796290"/>
          </a:xfrm>
          <a:prstGeom prst="rect">
            <a:avLst/>
          </a:prstGeom>
        </p:spPr>
      </p:pic>
      <p:sp>
        <p:nvSpPr>
          <p:cNvPr id="5" name="TextBox 4">
            <a:extLst>
              <a:ext uri="{FF2B5EF4-FFF2-40B4-BE49-F238E27FC236}">
                <a16:creationId xmlns:a16="http://schemas.microsoft.com/office/drawing/2014/main" id="{45DD9D76-2648-4650-8016-88CD2FAA8D1C}"/>
              </a:ext>
            </a:extLst>
          </p:cNvPr>
          <p:cNvSpPr txBox="1"/>
          <p:nvPr/>
        </p:nvSpPr>
        <p:spPr>
          <a:xfrm>
            <a:off x="8522724" y="1201123"/>
            <a:ext cx="2984773" cy="495520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rPr>
              <a:t>Provides a complete NOS with the modern database and micro services based architecture.</a:t>
            </a:r>
          </a:p>
          <a:p>
            <a:pPr marL="285750" indent="-285750">
              <a:buFont typeface="Arial" panose="020B0604020202020204" pitchFamily="34" charset="0"/>
              <a:buChar char="•"/>
            </a:pPr>
            <a:endParaRPr lang="en-US" sz="1600" dirty="0">
              <a:solidFill>
                <a:schemeClr val="bg1">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rPr>
              <a:t>By default supports the Linux Protocol &amp; Application Stacks</a:t>
            </a:r>
          </a:p>
          <a:p>
            <a:pPr marL="285750" indent="-285750">
              <a:buFont typeface="Arial" panose="020B0604020202020204" pitchFamily="34" charset="0"/>
              <a:buChar char="•"/>
            </a:pPr>
            <a:endParaRPr lang="en-US" sz="1600" dirty="0">
              <a:solidFill>
                <a:schemeClr val="bg1">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rPr>
              <a:t>Production Ready &amp; Deployed by multiple web tier companies (Microsoft, Alibaba, Tencent, LinkedIn </a:t>
            </a:r>
            <a:r>
              <a:rPr lang="en-US" sz="1600" dirty="0" err="1">
                <a:solidFill>
                  <a:schemeClr val="bg1">
                    <a:lumMod val="50000"/>
                  </a:schemeClr>
                </a:solidFill>
                <a:latin typeface="Calibri" panose="020F0502020204030204" pitchFamily="34" charset="0"/>
                <a:cs typeface="Calibri" panose="020F0502020204030204" pitchFamily="34" charset="0"/>
              </a:rPr>
              <a:t>etc</a:t>
            </a:r>
            <a:r>
              <a:rPr lang="en-US" sz="1600" dirty="0">
                <a:solidFill>
                  <a:schemeClr val="bg1">
                    <a:lumMod val="50000"/>
                  </a:schemeClr>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US" sz="1600" dirty="0">
              <a:solidFill>
                <a:schemeClr val="bg1">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rPr>
              <a:t>Supported by Dell EMC and Mellanox</a:t>
            </a:r>
          </a:p>
          <a:p>
            <a:endParaRPr lang="en-US" sz="1600" dirty="0">
              <a:solidFill>
                <a:schemeClr val="bg1">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sym typeface="Source Sans Pro"/>
              </a:rPr>
              <a:t>Deployment velocity and scale</a:t>
            </a:r>
          </a:p>
          <a:p>
            <a:endParaRPr lang="en-US" sz="1600" dirty="0">
              <a:solidFill>
                <a:schemeClr val="bg1">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rPr>
              <a:t>Use Cases: </a:t>
            </a:r>
          </a:p>
          <a:p>
            <a:pPr marL="742950" lvl="1" indent="-28575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rPr>
              <a:t>Data Center Leaf &amp; Spine</a:t>
            </a:r>
          </a:p>
          <a:p>
            <a:pPr algn="ctr"/>
            <a:endParaRPr lang="en-US" sz="1800" dirty="0"/>
          </a:p>
        </p:txBody>
      </p:sp>
      <p:pic>
        <p:nvPicPr>
          <p:cNvPr id="41" name="Sonic Arch">
            <a:extLst>
              <a:ext uri="{FF2B5EF4-FFF2-40B4-BE49-F238E27FC236}">
                <a16:creationId xmlns:a16="http://schemas.microsoft.com/office/drawing/2014/main" id="{E1E2CCBE-C38D-4E6A-AE0D-590E3398AEE7}"/>
              </a:ext>
            </a:extLst>
          </p:cNvPr>
          <p:cNvPicPr>
            <a:picLocks noChangeAspect="1"/>
          </p:cNvPicPr>
          <p:nvPr/>
        </p:nvPicPr>
        <p:blipFill>
          <a:blip r:embed="rId4"/>
          <a:stretch>
            <a:fillRect/>
          </a:stretch>
        </p:blipFill>
        <p:spPr>
          <a:xfrm>
            <a:off x="59444" y="656952"/>
            <a:ext cx="7772400" cy="6011273"/>
          </a:xfrm>
          <a:prstGeom prst="rect">
            <a:avLst/>
          </a:prstGeom>
        </p:spPr>
      </p:pic>
    </p:spTree>
    <p:extLst>
      <p:ext uri="{BB962C8B-B14F-4D97-AF65-F5344CB8AC3E}">
        <p14:creationId xmlns:p14="http://schemas.microsoft.com/office/powerpoint/2010/main" val="102468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47"/>
                                        </p:tgtEl>
                                        <p:attrNameLst>
                                          <p:attrName>style.color</p:attrName>
                                        </p:attrNameLst>
                                      </p:cBhvr>
                                      <p:by>
                                        <p:hsl h="0" s="-70588" l="0"/>
                                      </p:by>
                                    </p:animClr>
                                    <p:animClr clrSpc="hsl" dir="cw">
                                      <p:cBhvr>
                                        <p:cTn id="7" dur="500" fill="hold"/>
                                        <p:tgtEl>
                                          <p:spTgt spid="47"/>
                                        </p:tgtEl>
                                        <p:attrNameLst>
                                          <p:attrName>fillcolor</p:attrName>
                                        </p:attrNameLst>
                                      </p:cBhvr>
                                      <p:by>
                                        <p:hsl h="0" s="-70588" l="0"/>
                                      </p:by>
                                    </p:animClr>
                                    <p:animClr clrSpc="hsl" dir="cw">
                                      <p:cBhvr>
                                        <p:cTn id="8" dur="500" fill="hold"/>
                                        <p:tgtEl>
                                          <p:spTgt spid="47"/>
                                        </p:tgtEl>
                                        <p:attrNameLst>
                                          <p:attrName>stroke.color</p:attrName>
                                        </p:attrNameLst>
                                      </p:cBhvr>
                                      <p:by>
                                        <p:hsl h="0" s="-70588" l="0"/>
                                      </p:by>
                                    </p:animClr>
                                    <p:set>
                                      <p:cBhvr>
                                        <p:cTn id="9" dur="500" fill="hold"/>
                                        <p:tgtEl>
                                          <p:spTgt spid="47"/>
                                        </p:tgtEl>
                                        <p:attrNameLst>
                                          <p:attrName>fill.type</p:attrName>
                                        </p:attrNameLst>
                                      </p:cBhvr>
                                      <p:to>
                                        <p:strVal val="solid"/>
                                      </p:to>
                                    </p:set>
                                  </p:childTnLst>
                                </p:cTn>
                              </p:par>
                              <p:par>
                                <p:cTn id="10" presetID="25" presetClass="emph" presetSubtype="0" fill="hold" grpId="0" nodeType="withEffect">
                                  <p:stCondLst>
                                    <p:cond delay="0"/>
                                  </p:stCondLst>
                                  <p:childTnLst>
                                    <p:animClr clrSpc="hsl" dir="cw">
                                      <p:cBhvr override="childStyle">
                                        <p:cTn id="11" dur="500" fill="hold"/>
                                        <p:tgtEl>
                                          <p:spTgt spid="49"/>
                                        </p:tgtEl>
                                        <p:attrNameLst>
                                          <p:attrName>style.color</p:attrName>
                                        </p:attrNameLst>
                                      </p:cBhvr>
                                      <p:by>
                                        <p:hsl h="0" s="-70588" l="0"/>
                                      </p:by>
                                    </p:animClr>
                                    <p:animClr clrSpc="hsl" dir="cw">
                                      <p:cBhvr>
                                        <p:cTn id="12" dur="500" fill="hold"/>
                                        <p:tgtEl>
                                          <p:spTgt spid="49"/>
                                        </p:tgtEl>
                                        <p:attrNameLst>
                                          <p:attrName>fillcolor</p:attrName>
                                        </p:attrNameLst>
                                      </p:cBhvr>
                                      <p:by>
                                        <p:hsl h="0" s="-70588" l="0"/>
                                      </p:by>
                                    </p:animClr>
                                    <p:animClr clrSpc="hsl" dir="cw">
                                      <p:cBhvr>
                                        <p:cTn id="13" dur="500" fill="hold"/>
                                        <p:tgtEl>
                                          <p:spTgt spid="49"/>
                                        </p:tgtEl>
                                        <p:attrNameLst>
                                          <p:attrName>stroke.color</p:attrName>
                                        </p:attrNameLst>
                                      </p:cBhvr>
                                      <p:by>
                                        <p:hsl h="0" s="-70588" l="0"/>
                                      </p:by>
                                    </p:animClr>
                                    <p:set>
                                      <p:cBhvr>
                                        <p:cTn id="14" dur="500" fill="hold"/>
                                        <p:tgtEl>
                                          <p:spTgt spid="49"/>
                                        </p:tgtEl>
                                        <p:attrNameLst>
                                          <p:attrName>fill.type</p:attrName>
                                        </p:attrNameLst>
                                      </p:cBhvr>
                                      <p:to>
                                        <p:strVal val="solid"/>
                                      </p:to>
                                    </p:set>
                                  </p:childTnLst>
                                </p:cTn>
                              </p:par>
                              <p:par>
                                <p:cTn id="15" presetID="25" presetClass="emph" presetSubtype="0" fill="hold" grpId="0" nodeType="withEffect">
                                  <p:stCondLst>
                                    <p:cond delay="0"/>
                                  </p:stCondLst>
                                  <p:childTnLst>
                                    <p:animClr clrSpc="hsl" dir="cw">
                                      <p:cBhvr override="childStyle">
                                        <p:cTn id="16" dur="500" fill="hold"/>
                                        <p:tgtEl>
                                          <p:spTgt spid="51"/>
                                        </p:tgtEl>
                                        <p:attrNameLst>
                                          <p:attrName>style.color</p:attrName>
                                        </p:attrNameLst>
                                      </p:cBhvr>
                                      <p:by>
                                        <p:hsl h="0" s="-70588" l="0"/>
                                      </p:by>
                                    </p:animClr>
                                    <p:animClr clrSpc="hsl" dir="cw">
                                      <p:cBhvr>
                                        <p:cTn id="17" dur="500" fill="hold"/>
                                        <p:tgtEl>
                                          <p:spTgt spid="51"/>
                                        </p:tgtEl>
                                        <p:attrNameLst>
                                          <p:attrName>fillcolor</p:attrName>
                                        </p:attrNameLst>
                                      </p:cBhvr>
                                      <p:by>
                                        <p:hsl h="0" s="-70588" l="0"/>
                                      </p:by>
                                    </p:animClr>
                                    <p:animClr clrSpc="hsl" dir="cw">
                                      <p:cBhvr>
                                        <p:cTn id="18" dur="500" fill="hold"/>
                                        <p:tgtEl>
                                          <p:spTgt spid="51"/>
                                        </p:tgtEl>
                                        <p:attrNameLst>
                                          <p:attrName>stroke.color</p:attrName>
                                        </p:attrNameLst>
                                      </p:cBhvr>
                                      <p:by>
                                        <p:hsl h="0" s="-70588" l="0"/>
                                      </p:by>
                                    </p:animClr>
                                    <p:set>
                                      <p:cBhvr>
                                        <p:cTn id="19" dur="500" fill="hold"/>
                                        <p:tgtEl>
                                          <p:spTgt spid="51"/>
                                        </p:tgtEl>
                                        <p:attrNameLst>
                                          <p:attrName>fill.type</p:attrName>
                                        </p:attrNameLst>
                                      </p:cBhvr>
                                      <p:to>
                                        <p:strVal val="solid"/>
                                      </p:to>
                                    </p:set>
                                  </p:childTnLst>
                                </p:cTn>
                              </p:par>
                              <p:par>
                                <p:cTn id="20" presetID="25" presetClass="emph" presetSubtype="0" fill="hold" grpId="1" nodeType="withEffect">
                                  <p:stCondLst>
                                    <p:cond delay="0"/>
                                  </p:stCondLst>
                                  <p:childTnLst>
                                    <p:animClr clrSpc="hsl" dir="cw">
                                      <p:cBhvr override="childStyle">
                                        <p:cTn id="21" dur="500" fill="hold"/>
                                        <p:tgtEl>
                                          <p:spTgt spid="52"/>
                                        </p:tgtEl>
                                        <p:attrNameLst>
                                          <p:attrName>style.color</p:attrName>
                                        </p:attrNameLst>
                                      </p:cBhvr>
                                      <p:by>
                                        <p:hsl h="0" s="-70588" l="0"/>
                                      </p:by>
                                    </p:animClr>
                                    <p:animClr clrSpc="hsl" dir="cw">
                                      <p:cBhvr>
                                        <p:cTn id="22" dur="500" fill="hold"/>
                                        <p:tgtEl>
                                          <p:spTgt spid="52"/>
                                        </p:tgtEl>
                                        <p:attrNameLst>
                                          <p:attrName>fillcolor</p:attrName>
                                        </p:attrNameLst>
                                      </p:cBhvr>
                                      <p:by>
                                        <p:hsl h="0" s="-70588" l="0"/>
                                      </p:by>
                                    </p:animClr>
                                    <p:animClr clrSpc="hsl" dir="cw">
                                      <p:cBhvr>
                                        <p:cTn id="23" dur="500" fill="hold"/>
                                        <p:tgtEl>
                                          <p:spTgt spid="52"/>
                                        </p:tgtEl>
                                        <p:attrNameLst>
                                          <p:attrName>stroke.color</p:attrName>
                                        </p:attrNameLst>
                                      </p:cBhvr>
                                      <p:by>
                                        <p:hsl h="0" s="-70588" l="0"/>
                                      </p:by>
                                    </p:animClr>
                                    <p:set>
                                      <p:cBhvr>
                                        <p:cTn id="24" dur="500" fill="hold"/>
                                        <p:tgtEl>
                                          <p:spTgt spid="52"/>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47"/>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1"/>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8"/>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53"/>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5" grpId="0" animBg="1"/>
      <p:bldP spid="29" grpId="0" animBg="1"/>
      <p:bldP spid="30" grpId="0" animBg="1"/>
      <p:bldP spid="31" grpId="0" animBg="1"/>
      <p:bldP spid="32" grpId="0" animBg="1"/>
      <p:bldP spid="33" grpId="0" animBg="1"/>
      <p:bldP spid="35" grpId="0" animBg="1"/>
      <p:bldP spid="36" grpId="0" animBg="1"/>
      <p:bldP spid="37" grpId="0" animBg="1"/>
      <p:bldP spid="38" grpId="0" animBg="1"/>
      <p:bldP spid="39" grpId="0" animBg="1"/>
      <p:bldP spid="40" grpId="0" animBg="1"/>
      <p:bldP spid="42" grpId="0" animBg="1"/>
      <p:bldP spid="44" grpId="0" animBg="1"/>
      <p:bldP spid="45" grpId="0" animBg="1"/>
      <p:bldP spid="47" grpId="0" animBg="1"/>
      <p:bldP spid="47" grpId="1" animBg="1"/>
      <p:bldP spid="49" grpId="0" animBg="1"/>
      <p:bldP spid="49" grpId="1" animBg="1"/>
      <p:bldP spid="51" grpId="0" animBg="1"/>
      <p:bldP spid="51" grpId="1" animBg="1"/>
      <p:bldP spid="52" grpId="0" animBg="1"/>
      <p:bldP spid="52" grpId="1" animBg="1"/>
      <p:bldP spid="53" grpId="0" animBg="1"/>
      <p:bldP spid="6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66FDFF-F538-4511-BC75-C37DF3614FC5}"/>
              </a:ext>
            </a:extLst>
          </p:cNvPr>
          <p:cNvPicPr>
            <a:picLocks noChangeAspect="1"/>
          </p:cNvPicPr>
          <p:nvPr/>
        </p:nvPicPr>
        <p:blipFill>
          <a:blip r:embed="rId3"/>
          <a:stretch>
            <a:fillRect/>
          </a:stretch>
        </p:blipFill>
        <p:spPr>
          <a:xfrm>
            <a:off x="10009015" y="269414"/>
            <a:ext cx="1888345" cy="796290"/>
          </a:xfrm>
          <a:prstGeom prst="rect">
            <a:avLst/>
          </a:prstGeom>
        </p:spPr>
      </p:pic>
      <p:sp>
        <p:nvSpPr>
          <p:cNvPr id="7" name="Hexagon 6">
            <a:extLst>
              <a:ext uri="{FF2B5EF4-FFF2-40B4-BE49-F238E27FC236}">
                <a16:creationId xmlns:a16="http://schemas.microsoft.com/office/drawing/2014/main" id="{6858C534-855F-4C45-B4BC-30F65BFC3725}"/>
              </a:ext>
            </a:extLst>
          </p:cNvPr>
          <p:cNvSpPr/>
          <p:nvPr/>
        </p:nvSpPr>
        <p:spPr>
          <a:xfrm>
            <a:off x="3609581" y="1450274"/>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LLDP</a:t>
            </a:r>
          </a:p>
        </p:txBody>
      </p:sp>
      <p:sp>
        <p:nvSpPr>
          <p:cNvPr id="8" name="Hexagon 7">
            <a:extLst>
              <a:ext uri="{FF2B5EF4-FFF2-40B4-BE49-F238E27FC236}">
                <a16:creationId xmlns:a16="http://schemas.microsoft.com/office/drawing/2014/main" id="{20F6773B-C0A1-4972-9E0F-DC487151C724}"/>
              </a:ext>
            </a:extLst>
          </p:cNvPr>
          <p:cNvSpPr/>
          <p:nvPr/>
        </p:nvSpPr>
        <p:spPr>
          <a:xfrm>
            <a:off x="3553904" y="3862192"/>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VRF</a:t>
            </a:r>
          </a:p>
        </p:txBody>
      </p:sp>
      <p:sp>
        <p:nvSpPr>
          <p:cNvPr id="9" name="Hexagon 8">
            <a:extLst>
              <a:ext uri="{FF2B5EF4-FFF2-40B4-BE49-F238E27FC236}">
                <a16:creationId xmlns:a16="http://schemas.microsoft.com/office/drawing/2014/main" id="{B3858E42-D326-49D4-9DA4-474DBCCB74A7}"/>
              </a:ext>
            </a:extLst>
          </p:cNvPr>
          <p:cNvSpPr/>
          <p:nvPr/>
        </p:nvSpPr>
        <p:spPr>
          <a:xfrm>
            <a:off x="3599148" y="2650011"/>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Port Profiles</a:t>
            </a:r>
          </a:p>
        </p:txBody>
      </p:sp>
      <p:sp>
        <p:nvSpPr>
          <p:cNvPr id="10" name="Hexagon 9">
            <a:extLst>
              <a:ext uri="{FF2B5EF4-FFF2-40B4-BE49-F238E27FC236}">
                <a16:creationId xmlns:a16="http://schemas.microsoft.com/office/drawing/2014/main" id="{2164FFD9-BEE1-429B-9B96-59C40DDD9216}"/>
              </a:ext>
            </a:extLst>
          </p:cNvPr>
          <p:cNvSpPr/>
          <p:nvPr/>
        </p:nvSpPr>
        <p:spPr>
          <a:xfrm>
            <a:off x="4640895" y="3288085"/>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STP</a:t>
            </a:r>
          </a:p>
        </p:txBody>
      </p:sp>
      <p:sp>
        <p:nvSpPr>
          <p:cNvPr id="11" name="Hexagon 10">
            <a:extLst>
              <a:ext uri="{FF2B5EF4-FFF2-40B4-BE49-F238E27FC236}">
                <a16:creationId xmlns:a16="http://schemas.microsoft.com/office/drawing/2014/main" id="{BFD6AC5D-40B9-4F12-B03B-55F6C8721A2F}"/>
              </a:ext>
            </a:extLst>
          </p:cNvPr>
          <p:cNvSpPr/>
          <p:nvPr/>
        </p:nvSpPr>
        <p:spPr>
          <a:xfrm>
            <a:off x="4668033" y="2089759"/>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LAG</a:t>
            </a:r>
          </a:p>
        </p:txBody>
      </p:sp>
      <p:sp>
        <p:nvSpPr>
          <p:cNvPr id="12" name="Hexagon 11">
            <a:extLst>
              <a:ext uri="{FF2B5EF4-FFF2-40B4-BE49-F238E27FC236}">
                <a16:creationId xmlns:a16="http://schemas.microsoft.com/office/drawing/2014/main" id="{218CB0AE-88E1-4BE3-B581-D7D371672598}"/>
              </a:ext>
            </a:extLst>
          </p:cNvPr>
          <p:cNvSpPr/>
          <p:nvPr/>
        </p:nvSpPr>
        <p:spPr>
          <a:xfrm>
            <a:off x="6889311" y="972571"/>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ACL</a:t>
            </a:r>
          </a:p>
        </p:txBody>
      </p:sp>
      <p:sp>
        <p:nvSpPr>
          <p:cNvPr id="13" name="Hexagon 12">
            <a:extLst>
              <a:ext uri="{FF2B5EF4-FFF2-40B4-BE49-F238E27FC236}">
                <a16:creationId xmlns:a16="http://schemas.microsoft.com/office/drawing/2014/main" id="{BE9C3979-98B7-48C8-BFD2-7A63C35E46CC}"/>
              </a:ext>
            </a:extLst>
          </p:cNvPr>
          <p:cNvSpPr/>
          <p:nvPr/>
        </p:nvSpPr>
        <p:spPr>
          <a:xfrm>
            <a:off x="7910185" y="2795391"/>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QOS</a:t>
            </a:r>
          </a:p>
        </p:txBody>
      </p:sp>
      <p:sp>
        <p:nvSpPr>
          <p:cNvPr id="14" name="Hexagon 13">
            <a:extLst>
              <a:ext uri="{FF2B5EF4-FFF2-40B4-BE49-F238E27FC236}">
                <a16:creationId xmlns:a16="http://schemas.microsoft.com/office/drawing/2014/main" id="{4EBCBB44-2E73-4B04-AF3E-0255C5B915BF}"/>
              </a:ext>
            </a:extLst>
          </p:cNvPr>
          <p:cNvSpPr/>
          <p:nvPr/>
        </p:nvSpPr>
        <p:spPr>
          <a:xfrm>
            <a:off x="6787018" y="4549035"/>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L2 Mac</a:t>
            </a:r>
          </a:p>
        </p:txBody>
      </p:sp>
      <p:sp>
        <p:nvSpPr>
          <p:cNvPr id="15" name="Hexagon 14">
            <a:extLst>
              <a:ext uri="{FF2B5EF4-FFF2-40B4-BE49-F238E27FC236}">
                <a16:creationId xmlns:a16="http://schemas.microsoft.com/office/drawing/2014/main" id="{B206AFE8-FF7A-47AC-8822-0BD7C45AC538}"/>
              </a:ext>
            </a:extLst>
          </p:cNvPr>
          <p:cNvSpPr/>
          <p:nvPr/>
        </p:nvSpPr>
        <p:spPr>
          <a:xfrm>
            <a:off x="5730657" y="3947787"/>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IPv4 / IPv6</a:t>
            </a:r>
          </a:p>
        </p:txBody>
      </p:sp>
      <p:sp>
        <p:nvSpPr>
          <p:cNvPr id="16" name="Hexagon 15">
            <a:extLst>
              <a:ext uri="{FF2B5EF4-FFF2-40B4-BE49-F238E27FC236}">
                <a16:creationId xmlns:a16="http://schemas.microsoft.com/office/drawing/2014/main" id="{BE441E33-61FD-4DFB-AB4E-29FE3166B0F5}"/>
              </a:ext>
            </a:extLst>
          </p:cNvPr>
          <p:cNvSpPr/>
          <p:nvPr/>
        </p:nvSpPr>
        <p:spPr>
          <a:xfrm>
            <a:off x="5722308" y="2728586"/>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VLAN</a:t>
            </a:r>
          </a:p>
        </p:txBody>
      </p:sp>
      <p:sp>
        <p:nvSpPr>
          <p:cNvPr id="17" name="Hexagon 16">
            <a:extLst>
              <a:ext uri="{FF2B5EF4-FFF2-40B4-BE49-F238E27FC236}">
                <a16:creationId xmlns:a16="http://schemas.microsoft.com/office/drawing/2014/main" id="{EB7BE314-7839-4DE5-B696-57B83D192FB0}"/>
              </a:ext>
            </a:extLst>
          </p:cNvPr>
          <p:cNvSpPr/>
          <p:nvPr/>
        </p:nvSpPr>
        <p:spPr>
          <a:xfrm>
            <a:off x="6809299" y="3345970"/>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OSPF</a:t>
            </a:r>
          </a:p>
        </p:txBody>
      </p:sp>
      <p:sp>
        <p:nvSpPr>
          <p:cNvPr id="18" name="Hexagon 17">
            <a:extLst>
              <a:ext uri="{FF2B5EF4-FFF2-40B4-BE49-F238E27FC236}">
                <a16:creationId xmlns:a16="http://schemas.microsoft.com/office/drawing/2014/main" id="{E5DAEBD1-987F-4159-AF9A-16115C83A6F6}"/>
              </a:ext>
            </a:extLst>
          </p:cNvPr>
          <p:cNvSpPr/>
          <p:nvPr/>
        </p:nvSpPr>
        <p:spPr>
          <a:xfrm>
            <a:off x="6828773" y="2176873"/>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NTP</a:t>
            </a:r>
          </a:p>
        </p:txBody>
      </p:sp>
      <p:sp>
        <p:nvSpPr>
          <p:cNvPr id="19" name="Hexagon 18">
            <a:extLst>
              <a:ext uri="{FF2B5EF4-FFF2-40B4-BE49-F238E27FC236}">
                <a16:creationId xmlns:a16="http://schemas.microsoft.com/office/drawing/2014/main" id="{5651A4B9-AE83-4CA6-9EBF-11321902D572}"/>
              </a:ext>
            </a:extLst>
          </p:cNvPr>
          <p:cNvSpPr/>
          <p:nvPr/>
        </p:nvSpPr>
        <p:spPr>
          <a:xfrm>
            <a:off x="5791198" y="1526090"/>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BGP MP</a:t>
            </a:r>
          </a:p>
        </p:txBody>
      </p:sp>
      <p:sp>
        <p:nvSpPr>
          <p:cNvPr id="20" name="Hexagon 19">
            <a:extLst>
              <a:ext uri="{FF2B5EF4-FFF2-40B4-BE49-F238E27FC236}">
                <a16:creationId xmlns:a16="http://schemas.microsoft.com/office/drawing/2014/main" id="{DD851669-0DD9-4436-AA41-1B68F40A7D72}"/>
              </a:ext>
            </a:extLst>
          </p:cNvPr>
          <p:cNvSpPr/>
          <p:nvPr/>
        </p:nvSpPr>
        <p:spPr>
          <a:xfrm>
            <a:off x="2532345" y="2050736"/>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lumMod val="40000"/>
                    <a:lumOff val="60000"/>
                  </a:schemeClr>
                </a:solidFill>
              </a:rPr>
              <a:t>Devops</a:t>
            </a:r>
            <a:endParaRPr lang="en-US" sz="1200" dirty="0">
              <a:solidFill>
                <a:schemeClr val="bg1">
                  <a:lumMod val="40000"/>
                  <a:lumOff val="60000"/>
                </a:schemeClr>
              </a:solidFill>
            </a:endParaRPr>
          </a:p>
        </p:txBody>
      </p:sp>
      <p:sp>
        <p:nvSpPr>
          <p:cNvPr id="21" name="Hexagon 20">
            <a:extLst>
              <a:ext uri="{FF2B5EF4-FFF2-40B4-BE49-F238E27FC236}">
                <a16:creationId xmlns:a16="http://schemas.microsoft.com/office/drawing/2014/main" id="{ADB1FE0A-DBF0-4441-A48E-0F1E671AF64E}"/>
              </a:ext>
            </a:extLst>
          </p:cNvPr>
          <p:cNvSpPr/>
          <p:nvPr/>
        </p:nvSpPr>
        <p:spPr>
          <a:xfrm>
            <a:off x="3536516" y="5027024"/>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Mirroring</a:t>
            </a:r>
          </a:p>
        </p:txBody>
      </p:sp>
      <p:sp>
        <p:nvSpPr>
          <p:cNvPr id="22" name="Hexagon 21">
            <a:extLst>
              <a:ext uri="{FF2B5EF4-FFF2-40B4-BE49-F238E27FC236}">
                <a16:creationId xmlns:a16="http://schemas.microsoft.com/office/drawing/2014/main" id="{27170312-AEF9-4201-9ECB-AC943659545A}"/>
              </a:ext>
            </a:extLst>
          </p:cNvPr>
          <p:cNvSpPr/>
          <p:nvPr/>
        </p:nvSpPr>
        <p:spPr>
          <a:xfrm>
            <a:off x="4634631" y="4468928"/>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Monitoring</a:t>
            </a:r>
          </a:p>
        </p:txBody>
      </p:sp>
      <p:sp>
        <p:nvSpPr>
          <p:cNvPr id="23" name="Hexagon 22">
            <a:extLst>
              <a:ext uri="{FF2B5EF4-FFF2-40B4-BE49-F238E27FC236}">
                <a16:creationId xmlns:a16="http://schemas.microsoft.com/office/drawing/2014/main" id="{C43FBFB2-EEEB-4C69-BF11-D103A372C1DA}"/>
              </a:ext>
            </a:extLst>
          </p:cNvPr>
          <p:cNvSpPr/>
          <p:nvPr/>
        </p:nvSpPr>
        <p:spPr>
          <a:xfrm>
            <a:off x="2516333" y="3215770"/>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lumMod val="40000"/>
                    <a:lumOff val="60000"/>
                  </a:schemeClr>
                </a:solidFill>
              </a:rPr>
              <a:t>CoPP</a:t>
            </a:r>
            <a:endParaRPr lang="en-US" sz="1200" dirty="0">
              <a:solidFill>
                <a:schemeClr val="bg1">
                  <a:lumMod val="40000"/>
                  <a:lumOff val="60000"/>
                </a:schemeClr>
              </a:solidFill>
            </a:endParaRPr>
          </a:p>
        </p:txBody>
      </p:sp>
      <p:sp>
        <p:nvSpPr>
          <p:cNvPr id="26" name="Title 1">
            <a:extLst>
              <a:ext uri="{FF2B5EF4-FFF2-40B4-BE49-F238E27FC236}">
                <a16:creationId xmlns:a16="http://schemas.microsoft.com/office/drawing/2014/main" id="{7D4D6447-00ED-486A-A4DD-D9435E7711B4}"/>
              </a:ext>
            </a:extLst>
          </p:cNvPr>
          <p:cNvSpPr>
            <a:spLocks noGrp="1"/>
          </p:cNvSpPr>
          <p:nvPr>
            <p:ph type="title"/>
          </p:nvPr>
        </p:nvSpPr>
        <p:spPr>
          <a:xfrm>
            <a:off x="2466913" y="338312"/>
            <a:ext cx="8022836" cy="517064"/>
          </a:xfrm>
        </p:spPr>
        <p:txBody>
          <a:bodyPr/>
          <a:lstStyle/>
          <a:p>
            <a:r>
              <a:rPr lang="en-US" dirty="0"/>
              <a:t> Features</a:t>
            </a:r>
          </a:p>
        </p:txBody>
      </p:sp>
      <p:pic>
        <p:nvPicPr>
          <p:cNvPr id="24" name="Picture 23">
            <a:extLst>
              <a:ext uri="{FF2B5EF4-FFF2-40B4-BE49-F238E27FC236}">
                <a16:creationId xmlns:a16="http://schemas.microsoft.com/office/drawing/2014/main" id="{BFDC5225-1F30-49C2-B102-769BC50200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40" y="198635"/>
            <a:ext cx="2252425" cy="716496"/>
          </a:xfrm>
          <a:prstGeom prst="rect">
            <a:avLst/>
          </a:prstGeom>
        </p:spPr>
      </p:pic>
      <p:sp>
        <p:nvSpPr>
          <p:cNvPr id="25" name="Hexagon 24">
            <a:extLst>
              <a:ext uri="{FF2B5EF4-FFF2-40B4-BE49-F238E27FC236}">
                <a16:creationId xmlns:a16="http://schemas.microsoft.com/office/drawing/2014/main" id="{52842FD7-4728-4A19-B7B9-50638310ECD0}"/>
              </a:ext>
            </a:extLst>
          </p:cNvPr>
          <p:cNvSpPr/>
          <p:nvPr/>
        </p:nvSpPr>
        <p:spPr>
          <a:xfrm>
            <a:off x="7897659" y="3972839"/>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lumMod val="40000"/>
                    <a:lumOff val="60000"/>
                  </a:schemeClr>
                </a:solidFill>
              </a:rPr>
              <a:t>ConfigDB</a:t>
            </a:r>
            <a:endParaRPr lang="en-US" sz="1200" dirty="0">
              <a:solidFill>
                <a:schemeClr val="bg1">
                  <a:lumMod val="40000"/>
                  <a:lumOff val="60000"/>
                </a:schemeClr>
              </a:solidFill>
            </a:endParaRPr>
          </a:p>
        </p:txBody>
      </p:sp>
      <p:sp>
        <p:nvSpPr>
          <p:cNvPr id="28" name="Hexagon 27">
            <a:extLst>
              <a:ext uri="{FF2B5EF4-FFF2-40B4-BE49-F238E27FC236}">
                <a16:creationId xmlns:a16="http://schemas.microsoft.com/office/drawing/2014/main" id="{25A715AA-FF9F-4EA1-8D70-98F77C71BC41}"/>
              </a:ext>
            </a:extLst>
          </p:cNvPr>
          <p:cNvSpPr/>
          <p:nvPr/>
        </p:nvSpPr>
        <p:spPr>
          <a:xfrm>
            <a:off x="5697256" y="5139067"/>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Fast Reboot</a:t>
            </a:r>
          </a:p>
        </p:txBody>
      </p:sp>
      <p:sp>
        <p:nvSpPr>
          <p:cNvPr id="29" name="Hexagon 28">
            <a:extLst>
              <a:ext uri="{FF2B5EF4-FFF2-40B4-BE49-F238E27FC236}">
                <a16:creationId xmlns:a16="http://schemas.microsoft.com/office/drawing/2014/main" id="{F1FB9E0F-0318-4033-A798-C60C1541A9C0}"/>
              </a:ext>
            </a:extLst>
          </p:cNvPr>
          <p:cNvSpPr/>
          <p:nvPr/>
        </p:nvSpPr>
        <p:spPr>
          <a:xfrm>
            <a:off x="7883046" y="5155028"/>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SNMP</a:t>
            </a:r>
          </a:p>
        </p:txBody>
      </p:sp>
      <p:sp>
        <p:nvSpPr>
          <p:cNvPr id="30" name="Hexagon 29">
            <a:extLst>
              <a:ext uri="{FF2B5EF4-FFF2-40B4-BE49-F238E27FC236}">
                <a16:creationId xmlns:a16="http://schemas.microsoft.com/office/drawing/2014/main" id="{B3E4C816-373B-4832-927A-29287BAE0259}"/>
              </a:ext>
            </a:extLst>
          </p:cNvPr>
          <p:cNvSpPr/>
          <p:nvPr/>
        </p:nvSpPr>
        <p:spPr>
          <a:xfrm>
            <a:off x="8995774" y="3377852"/>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DTEL</a:t>
            </a:r>
          </a:p>
        </p:txBody>
      </p:sp>
      <p:sp>
        <p:nvSpPr>
          <p:cNvPr id="31" name="Hexagon 30">
            <a:extLst>
              <a:ext uri="{FF2B5EF4-FFF2-40B4-BE49-F238E27FC236}">
                <a16:creationId xmlns:a16="http://schemas.microsoft.com/office/drawing/2014/main" id="{21491B7B-51B5-4FE6-8338-54927C0D62AD}"/>
              </a:ext>
            </a:extLst>
          </p:cNvPr>
          <p:cNvSpPr/>
          <p:nvPr/>
        </p:nvSpPr>
        <p:spPr>
          <a:xfrm>
            <a:off x="2449525" y="4432126"/>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GRPC</a:t>
            </a:r>
          </a:p>
        </p:txBody>
      </p:sp>
      <p:sp>
        <p:nvSpPr>
          <p:cNvPr id="32" name="Hexagon 31">
            <a:extLst>
              <a:ext uri="{FF2B5EF4-FFF2-40B4-BE49-F238E27FC236}">
                <a16:creationId xmlns:a16="http://schemas.microsoft.com/office/drawing/2014/main" id="{76011DEF-A7C6-4EEE-800A-FD3E2A0F2C93}"/>
              </a:ext>
            </a:extLst>
          </p:cNvPr>
          <p:cNvSpPr/>
          <p:nvPr/>
        </p:nvSpPr>
        <p:spPr>
          <a:xfrm>
            <a:off x="7947763" y="1606938"/>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PFC</a:t>
            </a:r>
          </a:p>
        </p:txBody>
      </p:sp>
      <p:sp>
        <p:nvSpPr>
          <p:cNvPr id="33" name="Hexagon 32">
            <a:extLst>
              <a:ext uri="{FF2B5EF4-FFF2-40B4-BE49-F238E27FC236}">
                <a16:creationId xmlns:a16="http://schemas.microsoft.com/office/drawing/2014/main" id="{F32697C4-AF67-46E1-983E-AAE1BD09E7B0}"/>
              </a:ext>
            </a:extLst>
          </p:cNvPr>
          <p:cNvSpPr/>
          <p:nvPr/>
        </p:nvSpPr>
        <p:spPr>
          <a:xfrm>
            <a:off x="1438408" y="2631319"/>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TATACS</a:t>
            </a:r>
          </a:p>
        </p:txBody>
      </p:sp>
      <p:sp>
        <p:nvSpPr>
          <p:cNvPr id="35" name="Hexagon 34">
            <a:extLst>
              <a:ext uri="{FF2B5EF4-FFF2-40B4-BE49-F238E27FC236}">
                <a16:creationId xmlns:a16="http://schemas.microsoft.com/office/drawing/2014/main" id="{91BE01CE-DAE4-40F7-8078-F74FC819B6AD}"/>
              </a:ext>
            </a:extLst>
          </p:cNvPr>
          <p:cNvSpPr/>
          <p:nvPr/>
        </p:nvSpPr>
        <p:spPr>
          <a:xfrm>
            <a:off x="8972808" y="4578832"/>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FIB </a:t>
            </a:r>
            <a:r>
              <a:rPr lang="en-US" sz="1000" dirty="0">
                <a:solidFill>
                  <a:schemeClr val="bg1">
                    <a:lumMod val="40000"/>
                    <a:lumOff val="60000"/>
                  </a:schemeClr>
                </a:solidFill>
              </a:rPr>
              <a:t>Acceleration</a:t>
            </a:r>
          </a:p>
        </p:txBody>
      </p:sp>
      <p:sp>
        <p:nvSpPr>
          <p:cNvPr id="36" name="Hexagon 35">
            <a:extLst>
              <a:ext uri="{FF2B5EF4-FFF2-40B4-BE49-F238E27FC236}">
                <a16:creationId xmlns:a16="http://schemas.microsoft.com/office/drawing/2014/main" id="{E67F48BD-7A3D-4757-BBF9-8A9D1F64A9D6}"/>
              </a:ext>
            </a:extLst>
          </p:cNvPr>
          <p:cNvSpPr/>
          <p:nvPr/>
        </p:nvSpPr>
        <p:spPr>
          <a:xfrm>
            <a:off x="10064661" y="4008897"/>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40000"/>
                    <a:lumOff val="60000"/>
                  </a:schemeClr>
                </a:solidFill>
              </a:rPr>
              <a:t>ECMP</a:t>
            </a:r>
            <a:endParaRPr lang="en-US" sz="1000" dirty="0">
              <a:solidFill>
                <a:schemeClr val="bg1">
                  <a:lumMod val="40000"/>
                  <a:lumOff val="60000"/>
                </a:schemeClr>
              </a:solidFill>
            </a:endParaRPr>
          </a:p>
        </p:txBody>
      </p:sp>
    </p:spTree>
    <p:extLst>
      <p:ext uri="{BB962C8B-B14F-4D97-AF65-F5344CB8AC3E}">
        <p14:creationId xmlns:p14="http://schemas.microsoft.com/office/powerpoint/2010/main" val="50030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7D35DE29-7F04-45CE-BE5F-598F82356F98}"/>
              </a:ext>
            </a:extLst>
          </p:cNvPr>
          <p:cNvSpPr/>
          <p:nvPr/>
        </p:nvSpPr>
        <p:spPr>
          <a:xfrm>
            <a:off x="59444" y="5439024"/>
            <a:ext cx="7772400" cy="1171688"/>
          </a:xfrm>
          <a:prstGeom prst="rect">
            <a:avLst/>
          </a:prstGeom>
          <a:solidFill>
            <a:schemeClr val="tx2">
              <a:lumMod val="9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highlight>
                <a:srgbClr val="FFFF00"/>
              </a:highlight>
            </a:endParaRPr>
          </a:p>
        </p:txBody>
      </p:sp>
      <p:grpSp>
        <p:nvGrpSpPr>
          <p:cNvPr id="28" name="Group 27">
            <a:extLst>
              <a:ext uri="{FF2B5EF4-FFF2-40B4-BE49-F238E27FC236}">
                <a16:creationId xmlns:a16="http://schemas.microsoft.com/office/drawing/2014/main" id="{90E32191-96FA-4201-B721-C20FC6A45F67}"/>
              </a:ext>
            </a:extLst>
          </p:cNvPr>
          <p:cNvGrpSpPr/>
          <p:nvPr/>
        </p:nvGrpSpPr>
        <p:grpSpPr>
          <a:xfrm>
            <a:off x="293124" y="5552976"/>
            <a:ext cx="7193280" cy="995680"/>
            <a:chOff x="1656080" y="5262880"/>
            <a:chExt cx="7193280" cy="995680"/>
          </a:xfrm>
        </p:grpSpPr>
        <p:sp>
          <p:nvSpPr>
            <p:cNvPr id="14" name="Rectangle: Rounded Corners 13">
              <a:extLst>
                <a:ext uri="{FF2B5EF4-FFF2-40B4-BE49-F238E27FC236}">
                  <a16:creationId xmlns:a16="http://schemas.microsoft.com/office/drawing/2014/main" id="{883F6CE4-7AE7-4E70-8228-2E27D1D6E1F4}"/>
                </a:ext>
              </a:extLst>
            </p:cNvPr>
            <p:cNvSpPr/>
            <p:nvPr/>
          </p:nvSpPr>
          <p:spPr>
            <a:xfrm>
              <a:off x="1656080" y="5262880"/>
              <a:ext cx="7193280" cy="995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HW</a:t>
              </a:r>
            </a:p>
          </p:txBody>
        </p:sp>
        <p:sp>
          <p:nvSpPr>
            <p:cNvPr id="24" name="Rectangle: Rounded Corners 23">
              <a:extLst>
                <a:ext uri="{FF2B5EF4-FFF2-40B4-BE49-F238E27FC236}">
                  <a16:creationId xmlns:a16="http://schemas.microsoft.com/office/drawing/2014/main" id="{DB8DF37C-DB55-404D-8B1A-6F6643A071D7}"/>
                </a:ext>
              </a:extLst>
            </p:cNvPr>
            <p:cNvSpPr/>
            <p:nvPr/>
          </p:nvSpPr>
          <p:spPr>
            <a:xfrm>
              <a:off x="1981200" y="5491480"/>
              <a:ext cx="204216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CPU</a:t>
              </a:r>
            </a:p>
          </p:txBody>
        </p:sp>
        <p:sp>
          <p:nvSpPr>
            <p:cNvPr id="26" name="Rectangle: Rounded Corners 25">
              <a:extLst>
                <a:ext uri="{FF2B5EF4-FFF2-40B4-BE49-F238E27FC236}">
                  <a16:creationId xmlns:a16="http://schemas.microsoft.com/office/drawing/2014/main" id="{C5180A24-D624-45B6-95FB-00144762D59B}"/>
                </a:ext>
              </a:extLst>
            </p:cNvPr>
            <p:cNvSpPr/>
            <p:nvPr/>
          </p:nvSpPr>
          <p:spPr>
            <a:xfrm>
              <a:off x="4251960" y="5491480"/>
              <a:ext cx="204216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Peripherals</a:t>
              </a:r>
            </a:p>
            <a:p>
              <a:pPr algn="ctr"/>
              <a:r>
                <a:rPr lang="en-US" sz="1200" b="1" dirty="0">
                  <a:solidFill>
                    <a:schemeClr val="accent2">
                      <a:lumMod val="20000"/>
                      <a:lumOff val="80000"/>
                    </a:schemeClr>
                  </a:solidFill>
                </a:rPr>
                <a:t> (FAN, LED, Sensors </a:t>
              </a:r>
              <a:r>
                <a:rPr lang="en-US" sz="1200" b="1" dirty="0" err="1">
                  <a:solidFill>
                    <a:schemeClr val="accent2">
                      <a:lumMod val="20000"/>
                      <a:lumOff val="80000"/>
                    </a:schemeClr>
                  </a:solidFill>
                </a:rPr>
                <a:t>etc</a:t>
              </a:r>
              <a:r>
                <a:rPr lang="en-US" sz="1200" b="1" dirty="0">
                  <a:solidFill>
                    <a:schemeClr val="accent2">
                      <a:lumMod val="20000"/>
                      <a:lumOff val="80000"/>
                    </a:schemeClr>
                  </a:solidFill>
                </a:rPr>
                <a:t>)</a:t>
              </a:r>
            </a:p>
          </p:txBody>
        </p:sp>
        <p:sp>
          <p:nvSpPr>
            <p:cNvPr id="27" name="Rectangle: Rounded Corners 26">
              <a:extLst>
                <a:ext uri="{FF2B5EF4-FFF2-40B4-BE49-F238E27FC236}">
                  <a16:creationId xmlns:a16="http://schemas.microsoft.com/office/drawing/2014/main" id="{9D12E9F5-7A18-4F7E-A4CF-11CF24331A79}"/>
                </a:ext>
              </a:extLst>
            </p:cNvPr>
            <p:cNvSpPr/>
            <p:nvPr/>
          </p:nvSpPr>
          <p:spPr>
            <a:xfrm>
              <a:off x="6522720" y="5491480"/>
              <a:ext cx="204216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NPU</a:t>
              </a:r>
            </a:p>
          </p:txBody>
        </p:sp>
      </p:grpSp>
      <p:sp>
        <p:nvSpPr>
          <p:cNvPr id="55" name="Rectangle 54">
            <a:extLst>
              <a:ext uri="{FF2B5EF4-FFF2-40B4-BE49-F238E27FC236}">
                <a16:creationId xmlns:a16="http://schemas.microsoft.com/office/drawing/2014/main" id="{F79C73EF-AE57-4D45-A119-D15D5D76CC02}"/>
              </a:ext>
            </a:extLst>
          </p:cNvPr>
          <p:cNvSpPr/>
          <p:nvPr/>
        </p:nvSpPr>
        <p:spPr>
          <a:xfrm>
            <a:off x="69604" y="656952"/>
            <a:ext cx="7772400" cy="4303636"/>
          </a:xfrm>
          <a:prstGeom prst="rect">
            <a:avLst/>
          </a:prstGeom>
          <a:solidFill>
            <a:schemeClr val="tx2">
              <a:lumMod val="9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highlight>
                <a:srgbClr val="FFFF00"/>
              </a:highlight>
            </a:endParaRPr>
          </a:p>
        </p:txBody>
      </p:sp>
      <p:sp>
        <p:nvSpPr>
          <p:cNvPr id="29" name="Rectangle: Rounded Corners 28">
            <a:extLst>
              <a:ext uri="{FF2B5EF4-FFF2-40B4-BE49-F238E27FC236}">
                <a16:creationId xmlns:a16="http://schemas.microsoft.com/office/drawing/2014/main" id="{9007A978-7E0D-4395-B77B-ACDB079A0044}"/>
              </a:ext>
            </a:extLst>
          </p:cNvPr>
          <p:cNvSpPr/>
          <p:nvPr/>
        </p:nvSpPr>
        <p:spPr>
          <a:xfrm>
            <a:off x="333764" y="3879682"/>
            <a:ext cx="7193280" cy="92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Operating System</a:t>
            </a:r>
          </a:p>
        </p:txBody>
      </p:sp>
      <p:sp>
        <p:nvSpPr>
          <p:cNvPr id="30" name="Rectangle: Rounded Corners 29">
            <a:extLst>
              <a:ext uri="{FF2B5EF4-FFF2-40B4-BE49-F238E27FC236}">
                <a16:creationId xmlns:a16="http://schemas.microsoft.com/office/drawing/2014/main" id="{8E21570F-2BBA-4E09-B94A-9CF8A9947719}"/>
              </a:ext>
            </a:extLst>
          </p:cNvPr>
          <p:cNvSpPr/>
          <p:nvPr/>
        </p:nvSpPr>
        <p:spPr>
          <a:xfrm>
            <a:off x="658884" y="4064574"/>
            <a:ext cx="20421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Drivers</a:t>
            </a:r>
          </a:p>
        </p:txBody>
      </p:sp>
      <p:sp>
        <p:nvSpPr>
          <p:cNvPr id="31" name="Rectangle: Rounded Corners 30">
            <a:extLst>
              <a:ext uri="{FF2B5EF4-FFF2-40B4-BE49-F238E27FC236}">
                <a16:creationId xmlns:a16="http://schemas.microsoft.com/office/drawing/2014/main" id="{1D946DAB-FD80-4F1A-8C43-B2476F661259}"/>
              </a:ext>
            </a:extLst>
          </p:cNvPr>
          <p:cNvSpPr/>
          <p:nvPr/>
        </p:nvSpPr>
        <p:spPr>
          <a:xfrm>
            <a:off x="2929644" y="4064574"/>
            <a:ext cx="20421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Platform Drivers</a:t>
            </a:r>
          </a:p>
        </p:txBody>
      </p:sp>
      <p:sp>
        <p:nvSpPr>
          <p:cNvPr id="32" name="Rectangle: Rounded Corners 31">
            <a:extLst>
              <a:ext uri="{FF2B5EF4-FFF2-40B4-BE49-F238E27FC236}">
                <a16:creationId xmlns:a16="http://schemas.microsoft.com/office/drawing/2014/main" id="{7BB13052-30B0-4955-83B7-151C42C723C5}"/>
              </a:ext>
            </a:extLst>
          </p:cNvPr>
          <p:cNvSpPr/>
          <p:nvPr/>
        </p:nvSpPr>
        <p:spPr>
          <a:xfrm>
            <a:off x="5200404" y="4064574"/>
            <a:ext cx="20421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NPU Drivers</a:t>
            </a:r>
          </a:p>
        </p:txBody>
      </p:sp>
      <p:sp>
        <p:nvSpPr>
          <p:cNvPr id="33" name="Rectangle: Rounded Corners 32">
            <a:extLst>
              <a:ext uri="{FF2B5EF4-FFF2-40B4-BE49-F238E27FC236}">
                <a16:creationId xmlns:a16="http://schemas.microsoft.com/office/drawing/2014/main" id="{4BDBF9D2-E560-402B-809F-3B8E792790BB}"/>
              </a:ext>
            </a:extLst>
          </p:cNvPr>
          <p:cNvSpPr/>
          <p:nvPr/>
        </p:nvSpPr>
        <p:spPr>
          <a:xfrm>
            <a:off x="2792484" y="2815370"/>
            <a:ext cx="4754880" cy="92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Abstraction Layer</a:t>
            </a:r>
          </a:p>
        </p:txBody>
      </p:sp>
      <p:sp>
        <p:nvSpPr>
          <p:cNvPr id="35" name="Rectangle: Rounded Corners 34">
            <a:extLst>
              <a:ext uri="{FF2B5EF4-FFF2-40B4-BE49-F238E27FC236}">
                <a16:creationId xmlns:a16="http://schemas.microsoft.com/office/drawing/2014/main" id="{7D05EB15-E177-4617-A354-4A9768E2916E}"/>
              </a:ext>
            </a:extLst>
          </p:cNvPr>
          <p:cNvSpPr/>
          <p:nvPr/>
        </p:nvSpPr>
        <p:spPr>
          <a:xfrm>
            <a:off x="3036324" y="3012114"/>
            <a:ext cx="20421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Platform Abstraction</a:t>
            </a:r>
          </a:p>
        </p:txBody>
      </p:sp>
      <p:sp>
        <p:nvSpPr>
          <p:cNvPr id="36" name="Rectangle: Rounded Corners 35">
            <a:extLst>
              <a:ext uri="{FF2B5EF4-FFF2-40B4-BE49-F238E27FC236}">
                <a16:creationId xmlns:a16="http://schemas.microsoft.com/office/drawing/2014/main" id="{8532BE4B-5F69-444B-A268-8A5A9A3AA3C8}"/>
              </a:ext>
            </a:extLst>
          </p:cNvPr>
          <p:cNvSpPr/>
          <p:nvPr/>
        </p:nvSpPr>
        <p:spPr>
          <a:xfrm>
            <a:off x="5286764" y="2990780"/>
            <a:ext cx="20421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NPU Abstraction</a:t>
            </a:r>
          </a:p>
        </p:txBody>
      </p:sp>
      <p:sp>
        <p:nvSpPr>
          <p:cNvPr id="37" name="Rectangle: Rounded Corners 36">
            <a:extLst>
              <a:ext uri="{FF2B5EF4-FFF2-40B4-BE49-F238E27FC236}">
                <a16:creationId xmlns:a16="http://schemas.microsoft.com/office/drawing/2014/main" id="{4B151556-5884-4BB1-AE06-8D5FBE508F1A}"/>
              </a:ext>
            </a:extLst>
          </p:cNvPr>
          <p:cNvSpPr/>
          <p:nvPr/>
        </p:nvSpPr>
        <p:spPr>
          <a:xfrm>
            <a:off x="333764" y="816094"/>
            <a:ext cx="2250440" cy="2928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 Infrastructure Layer</a:t>
            </a:r>
          </a:p>
        </p:txBody>
      </p:sp>
      <p:sp>
        <p:nvSpPr>
          <p:cNvPr id="38" name="Rectangle: Rounded Corners 37">
            <a:extLst>
              <a:ext uri="{FF2B5EF4-FFF2-40B4-BE49-F238E27FC236}">
                <a16:creationId xmlns:a16="http://schemas.microsoft.com/office/drawing/2014/main" id="{B816FEA8-EEE3-44AE-AA7F-EAF7A37CBD31}"/>
              </a:ext>
            </a:extLst>
          </p:cNvPr>
          <p:cNvSpPr/>
          <p:nvPr/>
        </p:nvSpPr>
        <p:spPr>
          <a:xfrm>
            <a:off x="437904" y="1013349"/>
            <a:ext cx="2042160" cy="65355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Network Infrastructure Management </a:t>
            </a:r>
          </a:p>
          <a:p>
            <a:pPr algn="ctr"/>
            <a:r>
              <a:rPr lang="en-US" sz="1200" b="1" dirty="0">
                <a:solidFill>
                  <a:schemeClr val="accent2">
                    <a:lumMod val="20000"/>
                    <a:lumOff val="80000"/>
                  </a:schemeClr>
                </a:solidFill>
              </a:rPr>
              <a:t>(IPC, logging, </a:t>
            </a:r>
            <a:r>
              <a:rPr lang="en-US" sz="1200" b="1" dirty="0" err="1">
                <a:solidFill>
                  <a:schemeClr val="accent2">
                    <a:lumMod val="20000"/>
                    <a:lumOff val="80000"/>
                  </a:schemeClr>
                </a:solidFill>
              </a:rPr>
              <a:t>etc</a:t>
            </a:r>
            <a:r>
              <a:rPr lang="en-US" sz="1200" b="1" dirty="0">
                <a:solidFill>
                  <a:schemeClr val="accent2">
                    <a:lumMod val="20000"/>
                    <a:lumOff val="80000"/>
                  </a:schemeClr>
                </a:solidFill>
              </a:rPr>
              <a:t>)</a:t>
            </a:r>
          </a:p>
        </p:txBody>
      </p:sp>
      <p:sp>
        <p:nvSpPr>
          <p:cNvPr id="39" name="Rectangle: Rounded Corners 38">
            <a:extLst>
              <a:ext uri="{FF2B5EF4-FFF2-40B4-BE49-F238E27FC236}">
                <a16:creationId xmlns:a16="http://schemas.microsoft.com/office/drawing/2014/main" id="{7E1147CC-7AD0-43E3-AF76-CEB899EAE9B0}"/>
              </a:ext>
            </a:extLst>
          </p:cNvPr>
          <p:cNvSpPr/>
          <p:nvPr/>
        </p:nvSpPr>
        <p:spPr>
          <a:xfrm>
            <a:off x="2822964" y="1779502"/>
            <a:ext cx="4754880" cy="92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Protocol / Application Layer</a:t>
            </a:r>
          </a:p>
        </p:txBody>
      </p:sp>
      <p:sp>
        <p:nvSpPr>
          <p:cNvPr id="40" name="Rectangle: Rounded Corners 39">
            <a:extLst>
              <a:ext uri="{FF2B5EF4-FFF2-40B4-BE49-F238E27FC236}">
                <a16:creationId xmlns:a16="http://schemas.microsoft.com/office/drawing/2014/main" id="{D6920BD7-3E00-43BA-8F7E-D5F32A95275E}"/>
              </a:ext>
            </a:extLst>
          </p:cNvPr>
          <p:cNvSpPr/>
          <p:nvPr/>
        </p:nvSpPr>
        <p:spPr>
          <a:xfrm>
            <a:off x="3036324" y="1954912"/>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BGP</a:t>
            </a:r>
          </a:p>
        </p:txBody>
      </p:sp>
      <p:sp>
        <p:nvSpPr>
          <p:cNvPr id="42" name="Rectangle: Rounded Corners 41">
            <a:extLst>
              <a:ext uri="{FF2B5EF4-FFF2-40B4-BE49-F238E27FC236}">
                <a16:creationId xmlns:a16="http://schemas.microsoft.com/office/drawing/2014/main" id="{6B98AB46-09F6-4216-B6B7-11859259355A}"/>
              </a:ext>
            </a:extLst>
          </p:cNvPr>
          <p:cNvSpPr/>
          <p:nvPr/>
        </p:nvSpPr>
        <p:spPr>
          <a:xfrm>
            <a:off x="3930404" y="1964394"/>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STP</a:t>
            </a:r>
          </a:p>
        </p:txBody>
      </p:sp>
      <p:sp>
        <p:nvSpPr>
          <p:cNvPr id="43" name="Rectangle: Rounded Corners 42">
            <a:extLst>
              <a:ext uri="{FF2B5EF4-FFF2-40B4-BE49-F238E27FC236}">
                <a16:creationId xmlns:a16="http://schemas.microsoft.com/office/drawing/2014/main" id="{8E166F2D-C38C-45A0-9D54-B3201E129C5B}"/>
              </a:ext>
            </a:extLst>
          </p:cNvPr>
          <p:cNvSpPr/>
          <p:nvPr/>
        </p:nvSpPr>
        <p:spPr>
          <a:xfrm>
            <a:off x="4794004" y="1964394"/>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LACP</a:t>
            </a:r>
          </a:p>
        </p:txBody>
      </p:sp>
      <p:sp>
        <p:nvSpPr>
          <p:cNvPr id="44" name="Rectangle: Rounded Corners 43">
            <a:extLst>
              <a:ext uri="{FF2B5EF4-FFF2-40B4-BE49-F238E27FC236}">
                <a16:creationId xmlns:a16="http://schemas.microsoft.com/office/drawing/2014/main" id="{821C31C4-F7E4-4F9F-8061-8BC11BBA15E8}"/>
              </a:ext>
            </a:extLst>
          </p:cNvPr>
          <p:cNvSpPr/>
          <p:nvPr/>
        </p:nvSpPr>
        <p:spPr>
          <a:xfrm>
            <a:off x="5700784" y="1954912"/>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ACL</a:t>
            </a:r>
          </a:p>
        </p:txBody>
      </p:sp>
      <p:sp>
        <p:nvSpPr>
          <p:cNvPr id="45" name="Rectangle: Rounded Corners 44">
            <a:extLst>
              <a:ext uri="{FF2B5EF4-FFF2-40B4-BE49-F238E27FC236}">
                <a16:creationId xmlns:a16="http://schemas.microsoft.com/office/drawing/2014/main" id="{90AA14B9-427F-4891-8DC6-9F9219D6F8D3}"/>
              </a:ext>
            </a:extLst>
          </p:cNvPr>
          <p:cNvSpPr/>
          <p:nvPr/>
        </p:nvSpPr>
        <p:spPr>
          <a:xfrm>
            <a:off x="6607564" y="1964394"/>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QoS</a:t>
            </a:r>
          </a:p>
        </p:txBody>
      </p:sp>
      <p:sp>
        <p:nvSpPr>
          <p:cNvPr id="47" name="Rectangle: Rounded Corners 46">
            <a:extLst>
              <a:ext uri="{FF2B5EF4-FFF2-40B4-BE49-F238E27FC236}">
                <a16:creationId xmlns:a16="http://schemas.microsoft.com/office/drawing/2014/main" id="{5E41C74A-AD59-40EB-BE22-0D21032A03BF}"/>
              </a:ext>
            </a:extLst>
          </p:cNvPr>
          <p:cNvSpPr/>
          <p:nvPr/>
        </p:nvSpPr>
        <p:spPr>
          <a:xfrm>
            <a:off x="2822964" y="737708"/>
            <a:ext cx="4754880" cy="92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Management Layer</a:t>
            </a:r>
          </a:p>
        </p:txBody>
      </p:sp>
      <p:sp>
        <p:nvSpPr>
          <p:cNvPr id="49" name="Rectangle: Rounded Corners 48">
            <a:extLst>
              <a:ext uri="{FF2B5EF4-FFF2-40B4-BE49-F238E27FC236}">
                <a16:creationId xmlns:a16="http://schemas.microsoft.com/office/drawing/2014/main" id="{DCB41E4A-7560-4796-B1B5-09C93E1AB797}"/>
              </a:ext>
            </a:extLst>
          </p:cNvPr>
          <p:cNvSpPr/>
          <p:nvPr/>
        </p:nvSpPr>
        <p:spPr>
          <a:xfrm>
            <a:off x="2944884" y="940378"/>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CLI</a:t>
            </a:r>
          </a:p>
        </p:txBody>
      </p:sp>
      <p:sp>
        <p:nvSpPr>
          <p:cNvPr id="50" name="Rectangle: Rounded Corners 49">
            <a:extLst>
              <a:ext uri="{FF2B5EF4-FFF2-40B4-BE49-F238E27FC236}">
                <a16:creationId xmlns:a16="http://schemas.microsoft.com/office/drawing/2014/main" id="{7075A9B2-6382-4329-A5AA-1432DA8E4F41}"/>
              </a:ext>
            </a:extLst>
          </p:cNvPr>
          <p:cNvSpPr/>
          <p:nvPr/>
        </p:nvSpPr>
        <p:spPr>
          <a:xfrm>
            <a:off x="3788164" y="940378"/>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SNMP</a:t>
            </a:r>
          </a:p>
        </p:txBody>
      </p:sp>
      <p:sp>
        <p:nvSpPr>
          <p:cNvPr id="51" name="Rectangle: Rounded Corners 50">
            <a:extLst>
              <a:ext uri="{FF2B5EF4-FFF2-40B4-BE49-F238E27FC236}">
                <a16:creationId xmlns:a16="http://schemas.microsoft.com/office/drawing/2014/main" id="{36C346AB-5B15-46F1-B649-7D741F8B3B1D}"/>
              </a:ext>
            </a:extLst>
          </p:cNvPr>
          <p:cNvSpPr/>
          <p:nvPr/>
        </p:nvSpPr>
        <p:spPr>
          <a:xfrm>
            <a:off x="4702564" y="949860"/>
            <a:ext cx="88392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accent2">
                    <a:lumMod val="20000"/>
                    <a:lumOff val="80000"/>
                  </a:schemeClr>
                </a:solidFill>
              </a:rPr>
              <a:t>Netconf</a:t>
            </a:r>
            <a:endParaRPr lang="en-US" sz="1200" b="1" dirty="0">
              <a:solidFill>
                <a:schemeClr val="accent2">
                  <a:lumMod val="20000"/>
                  <a:lumOff val="80000"/>
                </a:schemeClr>
              </a:solidFill>
            </a:endParaRPr>
          </a:p>
        </p:txBody>
      </p:sp>
      <p:sp>
        <p:nvSpPr>
          <p:cNvPr id="52" name="Rectangle: Rounded Corners 51">
            <a:extLst>
              <a:ext uri="{FF2B5EF4-FFF2-40B4-BE49-F238E27FC236}">
                <a16:creationId xmlns:a16="http://schemas.microsoft.com/office/drawing/2014/main" id="{1757D031-0807-4063-A495-D8F4DEE63F9C}"/>
              </a:ext>
            </a:extLst>
          </p:cNvPr>
          <p:cNvSpPr/>
          <p:nvPr/>
        </p:nvSpPr>
        <p:spPr>
          <a:xfrm>
            <a:off x="5759204" y="949860"/>
            <a:ext cx="68834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REST</a:t>
            </a:r>
          </a:p>
        </p:txBody>
      </p:sp>
      <p:sp>
        <p:nvSpPr>
          <p:cNvPr id="53" name="Rectangle: Rounded Corners 52">
            <a:extLst>
              <a:ext uri="{FF2B5EF4-FFF2-40B4-BE49-F238E27FC236}">
                <a16:creationId xmlns:a16="http://schemas.microsoft.com/office/drawing/2014/main" id="{415B5FC6-556F-4DFC-B846-C73C84499083}"/>
              </a:ext>
            </a:extLst>
          </p:cNvPr>
          <p:cNvSpPr/>
          <p:nvPr/>
        </p:nvSpPr>
        <p:spPr>
          <a:xfrm>
            <a:off x="6643124" y="949860"/>
            <a:ext cx="68834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GNMI</a:t>
            </a:r>
          </a:p>
        </p:txBody>
      </p:sp>
      <p:pic>
        <p:nvPicPr>
          <p:cNvPr id="58" name="Picture 57">
            <a:extLst>
              <a:ext uri="{FF2B5EF4-FFF2-40B4-BE49-F238E27FC236}">
                <a16:creationId xmlns:a16="http://schemas.microsoft.com/office/drawing/2014/main" id="{DFDD9F77-0271-48E8-B7B1-DDF02AB5CFB1}"/>
              </a:ext>
            </a:extLst>
          </p:cNvPr>
          <p:cNvPicPr>
            <a:picLocks noChangeAspect="1"/>
          </p:cNvPicPr>
          <p:nvPr/>
        </p:nvPicPr>
        <p:blipFill>
          <a:blip r:embed="rId3"/>
          <a:stretch>
            <a:fillRect/>
          </a:stretch>
        </p:blipFill>
        <p:spPr>
          <a:xfrm>
            <a:off x="10009015" y="269414"/>
            <a:ext cx="1888345" cy="796290"/>
          </a:xfrm>
          <a:prstGeom prst="rect">
            <a:avLst/>
          </a:prstGeom>
        </p:spPr>
      </p:pic>
      <p:sp>
        <p:nvSpPr>
          <p:cNvPr id="60" name="Rectangle: Rounded Corners 59">
            <a:extLst>
              <a:ext uri="{FF2B5EF4-FFF2-40B4-BE49-F238E27FC236}">
                <a16:creationId xmlns:a16="http://schemas.microsoft.com/office/drawing/2014/main" id="{ADA372BB-A4D1-4DFD-A44D-7033BF5DA17E}"/>
              </a:ext>
            </a:extLst>
          </p:cNvPr>
          <p:cNvSpPr/>
          <p:nvPr/>
        </p:nvSpPr>
        <p:spPr>
          <a:xfrm>
            <a:off x="286467" y="5007293"/>
            <a:ext cx="7193280" cy="3637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20000"/>
                    <a:lumOff val="80000"/>
                  </a:schemeClr>
                </a:solidFill>
              </a:rPr>
              <a:t>Bootloader</a:t>
            </a:r>
          </a:p>
        </p:txBody>
      </p:sp>
      <p:sp>
        <p:nvSpPr>
          <p:cNvPr id="5" name="TextBox 4">
            <a:extLst>
              <a:ext uri="{FF2B5EF4-FFF2-40B4-BE49-F238E27FC236}">
                <a16:creationId xmlns:a16="http://schemas.microsoft.com/office/drawing/2014/main" id="{45DD9D76-2648-4650-8016-88CD2FAA8D1C}"/>
              </a:ext>
            </a:extLst>
          </p:cNvPr>
          <p:cNvSpPr txBox="1"/>
          <p:nvPr/>
        </p:nvSpPr>
        <p:spPr>
          <a:xfrm>
            <a:off x="8522724" y="1201123"/>
            <a:ext cx="2984773" cy="5557932"/>
          </a:xfrm>
          <a:prstGeom prst="rect">
            <a:avLst/>
          </a:prstGeom>
          <a:noFill/>
        </p:spPr>
        <p:txBody>
          <a:bodyPr wrap="square" lIns="0" tIns="0" rIns="0" bIns="0" rtlCol="0">
            <a:spAutoFit/>
          </a:bodyPr>
          <a:lstStyle/>
          <a:p>
            <a:pPr marL="285750" indent="-285750">
              <a:buSzPts val="180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sym typeface="Source Sans Pro"/>
              </a:rPr>
              <a:t>New, extensible control interface GNMI, GNOI, P4 Runtime</a:t>
            </a:r>
          </a:p>
          <a:p>
            <a:pPr marL="285750" indent="-285750">
              <a:spcBef>
                <a:spcPts val="1333"/>
              </a:spcBef>
              <a:buSzPts val="180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sym typeface="Source Sans Pro"/>
              </a:rPr>
              <a:t>Common models and interface for configuration, management &amp; operations</a:t>
            </a:r>
          </a:p>
          <a:p>
            <a:pPr marL="285750" indent="-285750">
              <a:spcBef>
                <a:spcPts val="1333"/>
              </a:spcBef>
              <a:buSzPts val="180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sym typeface="Source Sans Pro"/>
              </a:rPr>
              <a:t>Common Platform Abstractions</a:t>
            </a:r>
          </a:p>
          <a:p>
            <a:pPr marL="285750" indent="-285750">
              <a:spcBef>
                <a:spcPts val="1333"/>
              </a:spcBef>
              <a:buSzPts val="180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sym typeface="Source Sans Pro"/>
              </a:rPr>
              <a:t>Vendor-neutral control planes</a:t>
            </a:r>
          </a:p>
          <a:p>
            <a:pPr marL="285750" indent="-285750">
              <a:spcBef>
                <a:spcPts val="1333"/>
              </a:spcBef>
              <a:buSzPts val="180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sym typeface="Source Sans Pro"/>
              </a:rPr>
              <a:t>Unified device management</a:t>
            </a:r>
          </a:p>
          <a:p>
            <a:pPr marL="285750" indent="-285750">
              <a:spcBef>
                <a:spcPts val="1333"/>
              </a:spcBef>
              <a:buSzPts val="180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sym typeface="Source Sans Pro"/>
              </a:rPr>
              <a:t>Simplified migration</a:t>
            </a:r>
          </a:p>
          <a:p>
            <a:pPr marL="285750" indent="-285750">
              <a:spcBef>
                <a:spcPts val="1333"/>
              </a:spcBef>
              <a:spcAft>
                <a:spcPts val="1333"/>
              </a:spcAft>
              <a:buSzPts val="180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sym typeface="Source Sans Pro"/>
              </a:rPr>
              <a:t>Deployment velocity and scale</a:t>
            </a:r>
          </a:p>
          <a:p>
            <a:pPr marL="285750" indent="-285750">
              <a:spcBef>
                <a:spcPts val="1333"/>
              </a:spcBef>
              <a:spcAft>
                <a:spcPts val="1333"/>
              </a:spcAft>
              <a:buSzPts val="180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sym typeface="Source Sans Pro"/>
              </a:rPr>
              <a:t>Open Source Q22019</a:t>
            </a:r>
          </a:p>
          <a:p>
            <a:pPr marL="285750" indent="-285750">
              <a:spcBef>
                <a:spcPts val="1333"/>
              </a:spcBef>
              <a:spcAft>
                <a:spcPts val="1333"/>
              </a:spcAft>
              <a:buSzPts val="1800"/>
              <a:buFont typeface="Arial" panose="020B0604020202020204" pitchFamily="34" charset="0"/>
              <a:buChar char="•"/>
            </a:pPr>
            <a:endParaRPr lang="en-US" sz="1600" dirty="0">
              <a:solidFill>
                <a:schemeClr val="bg1">
                  <a:lumMod val="50000"/>
                </a:schemeClr>
              </a:solidFill>
              <a:latin typeface="Calibri" panose="020F0502020204030204" pitchFamily="34" charset="0"/>
              <a:cs typeface="Calibri" panose="020F0502020204030204" pitchFamily="34" charset="0"/>
              <a:sym typeface="Source Sans Pro"/>
            </a:endParaRPr>
          </a:p>
          <a:p>
            <a:pPr marL="285750" indent="-285750">
              <a:buFont typeface="Arial" panose="020B0604020202020204" pitchFamily="34" charset="0"/>
              <a:buChar char="•"/>
            </a:pPr>
            <a:endParaRPr lang="en-US" sz="1600" dirty="0">
              <a:solidFill>
                <a:schemeClr val="bg1">
                  <a:lumMod val="50000"/>
                </a:schemeClr>
              </a:solidFill>
              <a:latin typeface="Calibri" panose="020F0502020204030204" pitchFamily="34" charset="0"/>
              <a:cs typeface="Calibri" panose="020F0502020204030204" pitchFamily="34" charset="0"/>
            </a:endParaRPr>
          </a:p>
          <a:p>
            <a:pPr algn="ctr"/>
            <a:endParaRPr lang="en-US" sz="1800" dirty="0"/>
          </a:p>
        </p:txBody>
      </p:sp>
      <p:grpSp>
        <p:nvGrpSpPr>
          <p:cNvPr id="41" name="Stratum Arch">
            <a:extLst>
              <a:ext uri="{FF2B5EF4-FFF2-40B4-BE49-F238E27FC236}">
                <a16:creationId xmlns:a16="http://schemas.microsoft.com/office/drawing/2014/main" id="{5374F6F6-15C7-44AC-9DC7-E426822BF19C}"/>
              </a:ext>
            </a:extLst>
          </p:cNvPr>
          <p:cNvGrpSpPr/>
          <p:nvPr/>
        </p:nvGrpSpPr>
        <p:grpSpPr>
          <a:xfrm>
            <a:off x="117868" y="816094"/>
            <a:ext cx="7929872" cy="5794618"/>
            <a:chOff x="2613296" y="1254235"/>
            <a:chExt cx="7350400" cy="4982441"/>
          </a:xfrm>
        </p:grpSpPr>
        <p:sp>
          <p:nvSpPr>
            <p:cNvPr id="46" name="Google Shape;147;p19">
              <a:extLst>
                <a:ext uri="{FF2B5EF4-FFF2-40B4-BE49-F238E27FC236}">
                  <a16:creationId xmlns:a16="http://schemas.microsoft.com/office/drawing/2014/main" id="{93799C13-516D-418F-9379-A8477E79A18D}"/>
                </a:ext>
              </a:extLst>
            </p:cNvPr>
            <p:cNvSpPr/>
            <p:nvPr/>
          </p:nvSpPr>
          <p:spPr>
            <a:xfrm>
              <a:off x="2618848" y="1442180"/>
              <a:ext cx="7339200" cy="4159200"/>
            </a:xfrm>
            <a:prstGeom prst="rect">
              <a:avLst/>
            </a:prstGeom>
            <a:noFill/>
            <a:ln w="9525" cap="flat" cmpd="sng">
              <a:solidFill>
                <a:srgbClr val="585858"/>
              </a:solidFill>
              <a:prstDash val="solid"/>
              <a:round/>
              <a:headEnd type="none" w="sm" len="sm"/>
              <a:tailEnd type="none" w="sm" len="sm"/>
            </a:ln>
          </p:spPr>
          <p:txBody>
            <a:bodyPr spcFirstLastPara="1" wrap="square" lIns="0" tIns="0" rIns="0" bIns="0" anchor="ctr" anchorCtr="0">
              <a:noAutofit/>
            </a:bodyPr>
            <a:lstStyle/>
            <a:p>
              <a:pPr>
                <a:buClr>
                  <a:srgbClr val="000000"/>
                </a:buClr>
                <a:buSzPts val="1400"/>
              </a:pPr>
              <a:endParaRPr sz="1867">
                <a:solidFill>
                  <a:srgbClr val="000000"/>
                </a:solidFill>
                <a:latin typeface="Arial"/>
                <a:ea typeface="Arial"/>
                <a:cs typeface="Arial"/>
                <a:sym typeface="Arial"/>
              </a:endParaRPr>
            </a:p>
          </p:txBody>
        </p:sp>
        <p:cxnSp>
          <p:nvCxnSpPr>
            <p:cNvPr id="48" name="Google Shape;148;p19">
              <a:extLst>
                <a:ext uri="{FF2B5EF4-FFF2-40B4-BE49-F238E27FC236}">
                  <a16:creationId xmlns:a16="http://schemas.microsoft.com/office/drawing/2014/main" id="{AE8EE3F7-1C41-4163-BC72-880D374D04D7}"/>
                </a:ext>
              </a:extLst>
            </p:cNvPr>
            <p:cNvCxnSpPr/>
            <p:nvPr/>
          </p:nvCxnSpPr>
          <p:spPr>
            <a:xfrm rot="10800000" flipH="1">
              <a:off x="2613296" y="4880645"/>
              <a:ext cx="7350400" cy="400"/>
            </a:xfrm>
            <a:prstGeom prst="straightConnector1">
              <a:avLst/>
            </a:prstGeom>
            <a:noFill/>
            <a:ln w="9525" cap="flat" cmpd="sng">
              <a:solidFill>
                <a:srgbClr val="585858"/>
              </a:solidFill>
              <a:prstDash val="dash"/>
              <a:round/>
              <a:headEnd type="none" w="sm" len="sm"/>
              <a:tailEnd type="none" w="sm" len="sm"/>
            </a:ln>
          </p:spPr>
        </p:cxnSp>
        <p:sp>
          <p:nvSpPr>
            <p:cNvPr id="54" name="Google Shape;149;p19">
              <a:extLst>
                <a:ext uri="{FF2B5EF4-FFF2-40B4-BE49-F238E27FC236}">
                  <a16:creationId xmlns:a16="http://schemas.microsoft.com/office/drawing/2014/main" id="{53B8B81A-D760-4228-A496-2557B31B9FB9}"/>
                </a:ext>
              </a:extLst>
            </p:cNvPr>
            <p:cNvSpPr txBox="1"/>
            <p:nvPr/>
          </p:nvSpPr>
          <p:spPr>
            <a:xfrm>
              <a:off x="8768064" y="4880633"/>
              <a:ext cx="1163600" cy="421600"/>
            </a:xfrm>
            <a:prstGeom prst="rect">
              <a:avLst/>
            </a:prstGeom>
            <a:noFill/>
            <a:ln>
              <a:noFill/>
            </a:ln>
          </p:spPr>
          <p:txBody>
            <a:bodyPr spcFirstLastPara="1" wrap="square" lIns="121867" tIns="121867" rIns="121867" bIns="121867" anchor="t" anchorCtr="0">
              <a:noAutofit/>
            </a:bodyPr>
            <a:lstStyle/>
            <a:p>
              <a:pPr algn="r">
                <a:buClr>
                  <a:srgbClr val="000000"/>
                </a:buClr>
                <a:buSzPts val="1400"/>
              </a:pPr>
              <a:r>
                <a:rPr lang="en" sz="1867" b="1">
                  <a:solidFill>
                    <a:srgbClr val="000000"/>
                  </a:solidFill>
                </a:rPr>
                <a:t>kernel</a:t>
              </a:r>
              <a:endParaRPr sz="2400" b="1"/>
            </a:p>
          </p:txBody>
        </p:sp>
        <p:sp>
          <p:nvSpPr>
            <p:cNvPr id="56" name="Google Shape;150;p19">
              <a:extLst>
                <a:ext uri="{FF2B5EF4-FFF2-40B4-BE49-F238E27FC236}">
                  <a16:creationId xmlns:a16="http://schemas.microsoft.com/office/drawing/2014/main" id="{408B044B-0726-4AA4-81A3-D27B75846898}"/>
                </a:ext>
              </a:extLst>
            </p:cNvPr>
            <p:cNvSpPr txBox="1"/>
            <p:nvPr/>
          </p:nvSpPr>
          <p:spPr>
            <a:xfrm>
              <a:off x="8560832" y="5752167"/>
              <a:ext cx="1397200" cy="421600"/>
            </a:xfrm>
            <a:prstGeom prst="rect">
              <a:avLst/>
            </a:prstGeom>
            <a:noFill/>
            <a:ln>
              <a:noFill/>
            </a:ln>
          </p:spPr>
          <p:txBody>
            <a:bodyPr spcFirstLastPara="1" wrap="square" lIns="121867" tIns="121867" rIns="121867" bIns="121867" anchor="t" anchorCtr="0">
              <a:noAutofit/>
            </a:bodyPr>
            <a:lstStyle/>
            <a:p>
              <a:pPr algn="r">
                <a:buClr>
                  <a:srgbClr val="000000"/>
                </a:buClr>
                <a:buSzPts val="1400"/>
              </a:pPr>
              <a:r>
                <a:rPr lang="en" sz="1867" b="1">
                  <a:solidFill>
                    <a:srgbClr val="000000"/>
                  </a:solidFill>
                </a:rPr>
                <a:t>hardware</a:t>
              </a:r>
              <a:endParaRPr sz="2400" b="1"/>
            </a:p>
          </p:txBody>
        </p:sp>
        <p:sp>
          <p:nvSpPr>
            <p:cNvPr id="59" name="Google Shape;151;p19">
              <a:extLst>
                <a:ext uri="{FF2B5EF4-FFF2-40B4-BE49-F238E27FC236}">
                  <a16:creationId xmlns:a16="http://schemas.microsoft.com/office/drawing/2014/main" id="{7AE8AB02-5ED4-4403-8214-3966BCE5F04B}"/>
                </a:ext>
              </a:extLst>
            </p:cNvPr>
            <p:cNvSpPr txBox="1"/>
            <p:nvPr/>
          </p:nvSpPr>
          <p:spPr>
            <a:xfrm>
              <a:off x="8641644" y="4467245"/>
              <a:ext cx="1316400" cy="421600"/>
            </a:xfrm>
            <a:prstGeom prst="rect">
              <a:avLst/>
            </a:prstGeom>
            <a:noFill/>
            <a:ln>
              <a:noFill/>
            </a:ln>
          </p:spPr>
          <p:txBody>
            <a:bodyPr spcFirstLastPara="1" wrap="square" lIns="121867" tIns="121867" rIns="121867" bIns="121867" anchor="t" anchorCtr="0">
              <a:noAutofit/>
            </a:bodyPr>
            <a:lstStyle/>
            <a:p>
              <a:pPr algn="r">
                <a:buClr>
                  <a:srgbClr val="000000"/>
                </a:buClr>
                <a:buSzPts val="1400"/>
              </a:pPr>
              <a:r>
                <a:rPr lang="en" sz="1867" b="1">
                  <a:solidFill>
                    <a:srgbClr val="000000"/>
                  </a:solidFill>
                </a:rPr>
                <a:t>user</a:t>
              </a:r>
              <a:endParaRPr sz="2400" b="1"/>
            </a:p>
          </p:txBody>
        </p:sp>
        <p:sp>
          <p:nvSpPr>
            <p:cNvPr id="61" name="Google Shape;152;p19">
              <a:extLst>
                <a:ext uri="{FF2B5EF4-FFF2-40B4-BE49-F238E27FC236}">
                  <a16:creationId xmlns:a16="http://schemas.microsoft.com/office/drawing/2014/main" id="{C032C526-CBC8-4F49-8B81-403831A3DA0A}"/>
                </a:ext>
              </a:extLst>
            </p:cNvPr>
            <p:cNvSpPr/>
            <p:nvPr/>
          </p:nvSpPr>
          <p:spPr>
            <a:xfrm>
              <a:off x="3037509" y="1875887"/>
              <a:ext cx="5698400" cy="2668800"/>
            </a:xfrm>
            <a:prstGeom prst="rect">
              <a:avLst/>
            </a:prstGeom>
            <a:solidFill>
              <a:srgbClr val="CFE2F3"/>
            </a:solidFill>
            <a:ln w="9525" cap="flat" cmpd="sng">
              <a:solidFill>
                <a:srgbClr val="585858"/>
              </a:solidFill>
              <a:prstDash val="solid"/>
              <a:round/>
              <a:headEnd type="none" w="sm" len="sm"/>
              <a:tailEnd type="none" w="sm" len="sm"/>
            </a:ln>
          </p:spPr>
          <p:txBody>
            <a:bodyPr spcFirstLastPara="1" wrap="square" lIns="0" tIns="0" rIns="0" bIns="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2" name="Google Shape;153;p19">
              <a:extLst>
                <a:ext uri="{FF2B5EF4-FFF2-40B4-BE49-F238E27FC236}">
                  <a16:creationId xmlns:a16="http://schemas.microsoft.com/office/drawing/2014/main" id="{4E9808C6-4391-460B-812B-2DCF57DF7245}"/>
                </a:ext>
              </a:extLst>
            </p:cNvPr>
            <p:cNvSpPr/>
            <p:nvPr/>
          </p:nvSpPr>
          <p:spPr>
            <a:xfrm>
              <a:off x="7379277" y="5382732"/>
              <a:ext cx="0" cy="643320"/>
            </a:xfrm>
            <a:custGeom>
              <a:avLst/>
              <a:gdLst/>
              <a:ahLst/>
              <a:cxnLst/>
              <a:rect l="l" t="t" r="r" b="b"/>
              <a:pathLst>
                <a:path w="21600" h="21600" extrusionOk="0">
                  <a:moveTo>
                    <a:pt x="21600" y="0"/>
                  </a:moveTo>
                  <a:lnTo>
                    <a:pt x="0" y="21600"/>
                  </a:lnTo>
                </a:path>
              </a:pathLst>
            </a:custGeom>
            <a:noFill/>
            <a:ln w="9525" cap="flat" cmpd="sng">
              <a:solidFill>
                <a:srgbClr val="585858"/>
              </a:solidFill>
              <a:prstDash val="solid"/>
              <a:round/>
              <a:headEnd type="none" w="sm" len="sm"/>
              <a:tailEnd type="none" w="sm" len="sm"/>
            </a:ln>
          </p:spPr>
          <p:txBody>
            <a:bodyPr spcFirstLastPara="1" wrap="square" lIns="121900" tIns="60933" rIns="121900" bIns="60933" anchor="t"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3" name="Google Shape;154;p19">
              <a:extLst>
                <a:ext uri="{FF2B5EF4-FFF2-40B4-BE49-F238E27FC236}">
                  <a16:creationId xmlns:a16="http://schemas.microsoft.com/office/drawing/2014/main" id="{2C9EFF98-FA40-4F30-9F13-0FA41B798160}"/>
                </a:ext>
              </a:extLst>
            </p:cNvPr>
            <p:cNvSpPr/>
            <p:nvPr/>
          </p:nvSpPr>
          <p:spPr>
            <a:xfrm>
              <a:off x="4648607" y="5361109"/>
              <a:ext cx="0" cy="635760"/>
            </a:xfrm>
            <a:custGeom>
              <a:avLst/>
              <a:gdLst/>
              <a:ahLst/>
              <a:cxnLst/>
              <a:rect l="l" t="t" r="r" b="b"/>
              <a:pathLst>
                <a:path w="21600" h="21600" extrusionOk="0">
                  <a:moveTo>
                    <a:pt x="21600" y="0"/>
                  </a:moveTo>
                  <a:lnTo>
                    <a:pt x="0" y="21600"/>
                  </a:lnTo>
                </a:path>
              </a:pathLst>
            </a:custGeom>
            <a:noFill/>
            <a:ln w="9525" cap="flat" cmpd="sng">
              <a:solidFill>
                <a:srgbClr val="585858"/>
              </a:solidFill>
              <a:prstDash val="solid"/>
              <a:round/>
              <a:headEnd type="none" w="sm" len="sm"/>
              <a:tailEnd type="none" w="sm" len="sm"/>
            </a:ln>
          </p:spPr>
          <p:txBody>
            <a:bodyPr spcFirstLastPara="1" wrap="square" lIns="121900" tIns="60933" rIns="121900" bIns="60933" anchor="t"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4" name="Google Shape;155;p19">
              <a:extLst>
                <a:ext uri="{FF2B5EF4-FFF2-40B4-BE49-F238E27FC236}">
                  <a16:creationId xmlns:a16="http://schemas.microsoft.com/office/drawing/2014/main" id="{EB3F3939-526A-4B06-B95A-9C082D0DF0A5}"/>
                </a:ext>
              </a:extLst>
            </p:cNvPr>
            <p:cNvSpPr/>
            <p:nvPr/>
          </p:nvSpPr>
          <p:spPr>
            <a:xfrm>
              <a:off x="7379277" y="3199633"/>
              <a:ext cx="0" cy="727920"/>
            </a:xfrm>
            <a:custGeom>
              <a:avLst/>
              <a:gdLst/>
              <a:ahLst/>
              <a:cxnLst/>
              <a:rect l="l" t="t" r="r" b="b"/>
              <a:pathLst>
                <a:path w="120000" h="21600" extrusionOk="0">
                  <a:moveTo>
                    <a:pt x="0" y="0"/>
                  </a:moveTo>
                  <a:cubicBezTo>
                    <a:pt x="0" y="7200"/>
                    <a:pt x="0" y="14400"/>
                    <a:pt x="0" y="21600"/>
                  </a:cubicBezTo>
                </a:path>
              </a:pathLst>
            </a:custGeom>
            <a:noFill/>
            <a:ln w="9525" cap="flat" cmpd="sng">
              <a:solidFill>
                <a:srgbClr val="585858"/>
              </a:solidFill>
              <a:prstDash val="solid"/>
              <a:round/>
              <a:headEnd type="none" w="sm" len="sm"/>
              <a:tailEnd type="none" w="sm" len="sm"/>
            </a:ln>
          </p:spPr>
          <p:txBody>
            <a:bodyPr spcFirstLastPara="1" wrap="square" lIns="121900" tIns="60933" rIns="121900" bIns="60933" anchor="t" anchorCtr="0">
              <a:noAutofit/>
            </a:bodyPr>
            <a:lstStyle/>
            <a:p>
              <a:pPr>
                <a:buClr>
                  <a:srgbClr val="000000"/>
                </a:buClr>
                <a:buSzPts val="1400"/>
              </a:pPr>
              <a:endParaRPr sz="1867">
                <a:solidFill>
                  <a:srgbClr val="000000"/>
                </a:solidFill>
                <a:latin typeface="Arial"/>
                <a:ea typeface="Arial"/>
                <a:cs typeface="Arial"/>
                <a:sym typeface="Arial"/>
              </a:endParaRPr>
            </a:p>
          </p:txBody>
        </p:sp>
        <p:cxnSp>
          <p:nvCxnSpPr>
            <p:cNvPr id="65" name="Google Shape;156;p19">
              <a:extLst>
                <a:ext uri="{FF2B5EF4-FFF2-40B4-BE49-F238E27FC236}">
                  <a16:creationId xmlns:a16="http://schemas.microsoft.com/office/drawing/2014/main" id="{2632D682-3DC5-495C-9C98-1F59B37D9207}"/>
                </a:ext>
              </a:extLst>
            </p:cNvPr>
            <p:cNvCxnSpPr/>
            <p:nvPr/>
          </p:nvCxnSpPr>
          <p:spPr>
            <a:xfrm>
              <a:off x="7374836" y="2718249"/>
              <a:ext cx="4400" cy="184000"/>
            </a:xfrm>
            <a:prstGeom prst="straightConnector1">
              <a:avLst/>
            </a:prstGeom>
            <a:noFill/>
            <a:ln w="9525" cap="flat" cmpd="sng">
              <a:solidFill>
                <a:srgbClr val="585858"/>
              </a:solidFill>
              <a:prstDash val="solid"/>
              <a:round/>
              <a:headEnd type="none" w="sm" len="sm"/>
              <a:tailEnd type="none" w="sm" len="sm"/>
            </a:ln>
          </p:spPr>
        </p:cxnSp>
        <p:sp>
          <p:nvSpPr>
            <p:cNvPr id="66" name="Google Shape;157;p19">
              <a:extLst>
                <a:ext uri="{FF2B5EF4-FFF2-40B4-BE49-F238E27FC236}">
                  <a16:creationId xmlns:a16="http://schemas.microsoft.com/office/drawing/2014/main" id="{4EFC20D8-0918-4704-AA97-9DC31899F9FD}"/>
                </a:ext>
              </a:extLst>
            </p:cNvPr>
            <p:cNvSpPr/>
            <p:nvPr/>
          </p:nvSpPr>
          <p:spPr>
            <a:xfrm>
              <a:off x="4033756" y="2125136"/>
              <a:ext cx="1804536" cy="446400"/>
            </a:xfrm>
            <a:custGeom>
              <a:avLst/>
              <a:gdLst/>
              <a:ahLst/>
              <a:cxnLst/>
              <a:rect l="l" t="t" r="r" b="b"/>
              <a:pathLst>
                <a:path w="21600" h="21600" extrusionOk="0">
                  <a:moveTo>
                    <a:pt x="0" y="0"/>
                  </a:moveTo>
                  <a:lnTo>
                    <a:pt x="21600" y="21600"/>
                  </a:lnTo>
                </a:path>
              </a:pathLst>
            </a:custGeom>
            <a:noFill/>
            <a:ln w="9525" cap="flat" cmpd="sng">
              <a:solidFill>
                <a:srgbClr val="585858"/>
              </a:solidFill>
              <a:prstDash val="solid"/>
              <a:round/>
              <a:headEnd type="none" w="sm" len="sm"/>
              <a:tailEnd type="none" w="sm" len="sm"/>
            </a:ln>
          </p:spPr>
          <p:txBody>
            <a:bodyPr spcFirstLastPara="1" wrap="square" lIns="121900" tIns="60933" rIns="121900" bIns="60933" anchor="t"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7" name="Google Shape;158;p19">
              <a:extLst>
                <a:ext uri="{FF2B5EF4-FFF2-40B4-BE49-F238E27FC236}">
                  <a16:creationId xmlns:a16="http://schemas.microsoft.com/office/drawing/2014/main" id="{38BD4B71-58CF-49DA-BCA5-50863AC506EF}"/>
                </a:ext>
              </a:extLst>
            </p:cNvPr>
            <p:cNvSpPr/>
            <p:nvPr/>
          </p:nvSpPr>
          <p:spPr>
            <a:xfrm>
              <a:off x="5838296" y="2163324"/>
              <a:ext cx="0" cy="408240"/>
            </a:xfrm>
            <a:custGeom>
              <a:avLst/>
              <a:gdLst/>
              <a:ahLst/>
              <a:cxnLst/>
              <a:rect l="l" t="t" r="r" b="b"/>
              <a:pathLst>
                <a:path w="21600" h="21600" extrusionOk="0">
                  <a:moveTo>
                    <a:pt x="0" y="0"/>
                  </a:moveTo>
                  <a:lnTo>
                    <a:pt x="21600" y="21600"/>
                  </a:lnTo>
                </a:path>
              </a:pathLst>
            </a:custGeom>
            <a:noFill/>
            <a:ln w="9525" cap="flat" cmpd="sng">
              <a:solidFill>
                <a:srgbClr val="585858"/>
              </a:solidFill>
              <a:prstDash val="solid"/>
              <a:round/>
              <a:headEnd type="none" w="sm" len="sm"/>
              <a:tailEnd type="none" w="sm" len="sm"/>
            </a:ln>
          </p:spPr>
          <p:txBody>
            <a:bodyPr spcFirstLastPara="1" wrap="square" lIns="121900" tIns="60933" rIns="121900" bIns="60933" anchor="t"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8" name="Google Shape;159;p19">
              <a:extLst>
                <a:ext uri="{FF2B5EF4-FFF2-40B4-BE49-F238E27FC236}">
                  <a16:creationId xmlns:a16="http://schemas.microsoft.com/office/drawing/2014/main" id="{D2926C0E-2A2A-467A-A761-01E7D8B57B6C}"/>
                </a:ext>
              </a:extLst>
            </p:cNvPr>
            <p:cNvSpPr/>
            <p:nvPr/>
          </p:nvSpPr>
          <p:spPr>
            <a:xfrm>
              <a:off x="5838297" y="2175267"/>
              <a:ext cx="1880424" cy="396288"/>
            </a:xfrm>
            <a:custGeom>
              <a:avLst/>
              <a:gdLst/>
              <a:ahLst/>
              <a:cxnLst/>
              <a:rect l="l" t="t" r="r" b="b"/>
              <a:pathLst>
                <a:path w="21600" h="21600" extrusionOk="0">
                  <a:moveTo>
                    <a:pt x="21600" y="0"/>
                  </a:moveTo>
                  <a:lnTo>
                    <a:pt x="0" y="21600"/>
                  </a:lnTo>
                </a:path>
              </a:pathLst>
            </a:custGeom>
            <a:noFill/>
            <a:ln w="9525" cap="flat" cmpd="sng">
              <a:solidFill>
                <a:srgbClr val="585858"/>
              </a:solidFill>
              <a:prstDash val="solid"/>
              <a:round/>
              <a:headEnd type="none" w="sm" len="sm"/>
              <a:tailEnd type="none" w="sm" len="sm"/>
            </a:ln>
          </p:spPr>
          <p:txBody>
            <a:bodyPr spcFirstLastPara="1" wrap="square" lIns="121900" tIns="60933" rIns="121900" bIns="60933" anchor="t"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9" name="Google Shape;160;p19">
              <a:extLst>
                <a:ext uri="{FF2B5EF4-FFF2-40B4-BE49-F238E27FC236}">
                  <a16:creationId xmlns:a16="http://schemas.microsoft.com/office/drawing/2014/main" id="{C9D67755-42F1-4CDD-A7B9-F9F4AE0642AC}"/>
                </a:ext>
              </a:extLst>
            </p:cNvPr>
            <p:cNvSpPr/>
            <p:nvPr/>
          </p:nvSpPr>
          <p:spPr>
            <a:xfrm>
              <a:off x="7379277" y="3927503"/>
              <a:ext cx="0" cy="961344"/>
            </a:xfrm>
            <a:custGeom>
              <a:avLst/>
              <a:gdLst/>
              <a:ahLst/>
              <a:cxnLst/>
              <a:rect l="l" t="t" r="r" b="b"/>
              <a:pathLst>
                <a:path w="21600" h="21600" extrusionOk="0">
                  <a:moveTo>
                    <a:pt x="0" y="21600"/>
                  </a:moveTo>
                  <a:lnTo>
                    <a:pt x="21600" y="0"/>
                  </a:lnTo>
                </a:path>
              </a:pathLst>
            </a:custGeom>
            <a:noFill/>
            <a:ln w="9525" cap="flat" cmpd="sng">
              <a:solidFill>
                <a:srgbClr val="585858"/>
              </a:solidFill>
              <a:prstDash val="solid"/>
              <a:round/>
              <a:headEnd type="none" w="sm" len="sm"/>
              <a:tailEnd type="none" w="sm" len="sm"/>
            </a:ln>
          </p:spPr>
          <p:txBody>
            <a:bodyPr spcFirstLastPara="1" wrap="square" lIns="121900" tIns="60933" rIns="121900" bIns="60933" anchor="t" anchorCtr="0">
              <a:noAutofit/>
            </a:bodyPr>
            <a:lstStyle/>
            <a:p>
              <a:pPr>
                <a:buClr>
                  <a:srgbClr val="000000"/>
                </a:buClr>
                <a:buSzPts val="1400"/>
              </a:pPr>
              <a:endParaRPr sz="1867">
                <a:solidFill>
                  <a:srgbClr val="000000"/>
                </a:solidFill>
                <a:latin typeface="Arial"/>
                <a:ea typeface="Arial"/>
                <a:cs typeface="Arial"/>
                <a:sym typeface="Arial"/>
              </a:endParaRPr>
            </a:p>
          </p:txBody>
        </p:sp>
        <p:cxnSp>
          <p:nvCxnSpPr>
            <p:cNvPr id="70" name="Google Shape;161;p19">
              <a:extLst>
                <a:ext uri="{FF2B5EF4-FFF2-40B4-BE49-F238E27FC236}">
                  <a16:creationId xmlns:a16="http://schemas.microsoft.com/office/drawing/2014/main" id="{BE77E7BC-8BFC-4BF7-BC5C-B9BCF4AB0BE1}"/>
                </a:ext>
              </a:extLst>
            </p:cNvPr>
            <p:cNvCxnSpPr/>
            <p:nvPr/>
          </p:nvCxnSpPr>
          <p:spPr>
            <a:xfrm rot="10800000" flipH="1">
              <a:off x="5615641" y="3444159"/>
              <a:ext cx="400" cy="126000"/>
            </a:xfrm>
            <a:prstGeom prst="straightConnector1">
              <a:avLst/>
            </a:prstGeom>
            <a:noFill/>
            <a:ln w="9525" cap="flat" cmpd="sng">
              <a:solidFill>
                <a:srgbClr val="585858"/>
              </a:solidFill>
              <a:prstDash val="solid"/>
              <a:round/>
              <a:headEnd type="none" w="sm" len="sm"/>
              <a:tailEnd type="none" w="sm" len="sm"/>
            </a:ln>
          </p:spPr>
        </p:cxnSp>
        <p:sp>
          <p:nvSpPr>
            <p:cNvPr id="71" name="Google Shape;162;p19">
              <a:extLst>
                <a:ext uri="{FF2B5EF4-FFF2-40B4-BE49-F238E27FC236}">
                  <a16:creationId xmlns:a16="http://schemas.microsoft.com/office/drawing/2014/main" id="{0C8B551B-283C-42C1-9E18-2F567F695ABB}"/>
                </a:ext>
              </a:extLst>
            </p:cNvPr>
            <p:cNvSpPr/>
            <p:nvPr/>
          </p:nvSpPr>
          <p:spPr>
            <a:xfrm>
              <a:off x="4648607" y="3950587"/>
              <a:ext cx="0" cy="943416"/>
            </a:xfrm>
            <a:custGeom>
              <a:avLst/>
              <a:gdLst/>
              <a:ahLst/>
              <a:cxnLst/>
              <a:rect l="l" t="t" r="r" b="b"/>
              <a:pathLst>
                <a:path w="21600" h="21600" extrusionOk="0">
                  <a:moveTo>
                    <a:pt x="21600" y="0"/>
                  </a:moveTo>
                  <a:cubicBezTo>
                    <a:pt x="0" y="7200"/>
                    <a:pt x="0" y="14400"/>
                    <a:pt x="21600" y="21600"/>
                  </a:cubicBezTo>
                </a:path>
              </a:pathLst>
            </a:custGeom>
            <a:noFill/>
            <a:ln w="9525" cap="flat" cmpd="sng">
              <a:solidFill>
                <a:srgbClr val="585858"/>
              </a:solidFill>
              <a:prstDash val="solid"/>
              <a:round/>
              <a:headEnd type="none" w="sm" len="sm"/>
              <a:tailEnd type="none" w="sm" len="sm"/>
            </a:ln>
          </p:spPr>
          <p:txBody>
            <a:bodyPr spcFirstLastPara="1" wrap="square" lIns="121900" tIns="60933" rIns="121900" bIns="60933" anchor="t"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72" name="Google Shape;163;p19">
              <a:extLst>
                <a:ext uri="{FF2B5EF4-FFF2-40B4-BE49-F238E27FC236}">
                  <a16:creationId xmlns:a16="http://schemas.microsoft.com/office/drawing/2014/main" id="{0C86F882-5325-48E6-843C-1AD2D9B830AC}"/>
                </a:ext>
              </a:extLst>
            </p:cNvPr>
            <p:cNvSpPr/>
            <p:nvPr/>
          </p:nvSpPr>
          <p:spPr>
            <a:xfrm>
              <a:off x="4648607" y="4894028"/>
              <a:ext cx="0" cy="467136"/>
            </a:xfrm>
            <a:custGeom>
              <a:avLst/>
              <a:gdLst/>
              <a:ahLst/>
              <a:cxnLst/>
              <a:rect l="l" t="t" r="r" b="b"/>
              <a:pathLst>
                <a:path w="21600" h="21600" extrusionOk="0">
                  <a:moveTo>
                    <a:pt x="21600" y="0"/>
                  </a:moveTo>
                  <a:cubicBezTo>
                    <a:pt x="0" y="7200"/>
                    <a:pt x="0" y="14400"/>
                    <a:pt x="21600" y="21600"/>
                  </a:cubicBezTo>
                </a:path>
              </a:pathLst>
            </a:custGeom>
            <a:noFill/>
            <a:ln w="9525" cap="flat" cmpd="sng">
              <a:solidFill>
                <a:srgbClr val="585858"/>
              </a:solidFill>
              <a:prstDash val="solid"/>
              <a:round/>
              <a:headEnd type="none" w="sm" len="sm"/>
              <a:tailEnd type="none" w="sm" len="sm"/>
            </a:ln>
          </p:spPr>
          <p:txBody>
            <a:bodyPr spcFirstLastPara="1" wrap="square" lIns="121900" tIns="60933" rIns="121900" bIns="60933" anchor="t"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73" name="Google Shape;164;p19">
              <a:extLst>
                <a:ext uri="{FF2B5EF4-FFF2-40B4-BE49-F238E27FC236}">
                  <a16:creationId xmlns:a16="http://schemas.microsoft.com/office/drawing/2014/main" id="{4A814FD7-8FD4-427C-A2FE-48B0A5A2F943}"/>
                </a:ext>
              </a:extLst>
            </p:cNvPr>
            <p:cNvSpPr/>
            <p:nvPr/>
          </p:nvSpPr>
          <p:spPr>
            <a:xfrm>
              <a:off x="7379277" y="4888839"/>
              <a:ext cx="0" cy="493920"/>
            </a:xfrm>
            <a:custGeom>
              <a:avLst/>
              <a:gdLst/>
              <a:ahLst/>
              <a:cxnLst/>
              <a:rect l="l" t="t" r="r" b="b"/>
              <a:pathLst>
                <a:path w="120000" h="21600" extrusionOk="0">
                  <a:moveTo>
                    <a:pt x="0" y="0"/>
                  </a:moveTo>
                  <a:cubicBezTo>
                    <a:pt x="0" y="7200"/>
                    <a:pt x="0" y="14400"/>
                    <a:pt x="0" y="21600"/>
                  </a:cubicBezTo>
                </a:path>
              </a:pathLst>
            </a:custGeom>
            <a:noFill/>
            <a:ln w="9525" cap="flat" cmpd="sng">
              <a:solidFill>
                <a:srgbClr val="585858"/>
              </a:solidFill>
              <a:prstDash val="solid"/>
              <a:round/>
              <a:headEnd type="none" w="sm" len="sm"/>
              <a:tailEnd type="none" w="sm" len="sm"/>
            </a:ln>
          </p:spPr>
          <p:txBody>
            <a:bodyPr spcFirstLastPara="1" wrap="square" lIns="121900" tIns="60933" rIns="121900" bIns="60933" anchor="t" anchorCtr="0">
              <a:noAutofit/>
            </a:bodyPr>
            <a:lstStyle/>
            <a:p>
              <a:pPr>
                <a:buClr>
                  <a:srgbClr val="000000"/>
                </a:buClr>
                <a:buSzPts val="1400"/>
              </a:pPr>
              <a:endParaRPr sz="1867">
                <a:solidFill>
                  <a:srgbClr val="000000"/>
                </a:solidFill>
                <a:latin typeface="Arial"/>
                <a:ea typeface="Arial"/>
                <a:cs typeface="Arial"/>
                <a:sym typeface="Arial"/>
              </a:endParaRPr>
            </a:p>
          </p:txBody>
        </p:sp>
        <p:cxnSp>
          <p:nvCxnSpPr>
            <p:cNvPr id="74" name="Google Shape;165;p19">
              <a:extLst>
                <a:ext uri="{FF2B5EF4-FFF2-40B4-BE49-F238E27FC236}">
                  <a16:creationId xmlns:a16="http://schemas.microsoft.com/office/drawing/2014/main" id="{60E963EB-034A-4FC3-A9AA-16BCEA002534}"/>
                </a:ext>
              </a:extLst>
            </p:cNvPr>
            <p:cNvCxnSpPr/>
            <p:nvPr/>
          </p:nvCxnSpPr>
          <p:spPr>
            <a:xfrm>
              <a:off x="5589789" y="2718043"/>
              <a:ext cx="0" cy="145200"/>
            </a:xfrm>
            <a:prstGeom prst="straightConnector1">
              <a:avLst/>
            </a:prstGeom>
            <a:noFill/>
            <a:ln w="9525" cap="flat" cmpd="sng">
              <a:solidFill>
                <a:srgbClr val="585858"/>
              </a:solidFill>
              <a:prstDash val="solid"/>
              <a:round/>
              <a:headEnd type="none" w="sm" len="sm"/>
              <a:tailEnd type="none" w="sm" len="sm"/>
            </a:ln>
          </p:spPr>
        </p:cxnSp>
        <p:cxnSp>
          <p:nvCxnSpPr>
            <p:cNvPr id="75" name="Google Shape;166;p19">
              <a:extLst>
                <a:ext uri="{FF2B5EF4-FFF2-40B4-BE49-F238E27FC236}">
                  <a16:creationId xmlns:a16="http://schemas.microsoft.com/office/drawing/2014/main" id="{DCC032D9-3BCE-40C6-AE1F-94A3398C15F1}"/>
                </a:ext>
              </a:extLst>
            </p:cNvPr>
            <p:cNvCxnSpPr/>
            <p:nvPr/>
          </p:nvCxnSpPr>
          <p:spPr>
            <a:xfrm>
              <a:off x="4359412" y="3154231"/>
              <a:ext cx="558000" cy="2800"/>
            </a:xfrm>
            <a:prstGeom prst="straightConnector1">
              <a:avLst/>
            </a:prstGeom>
            <a:noFill/>
            <a:ln w="9525" cap="flat" cmpd="sng">
              <a:solidFill>
                <a:srgbClr val="585858"/>
              </a:solidFill>
              <a:prstDash val="solid"/>
              <a:round/>
              <a:headEnd type="none" w="sm" len="sm"/>
              <a:tailEnd type="none" w="sm" len="sm"/>
            </a:ln>
          </p:spPr>
        </p:cxnSp>
        <p:sp>
          <p:nvSpPr>
            <p:cNvPr id="76" name="Google Shape;167;p19">
              <a:extLst>
                <a:ext uri="{FF2B5EF4-FFF2-40B4-BE49-F238E27FC236}">
                  <a16:creationId xmlns:a16="http://schemas.microsoft.com/office/drawing/2014/main" id="{81D9455D-FC14-4B65-889F-7D10E2F9EE67}"/>
                </a:ext>
              </a:extLst>
            </p:cNvPr>
            <p:cNvSpPr/>
            <p:nvPr/>
          </p:nvSpPr>
          <p:spPr>
            <a:xfrm>
              <a:off x="4648605" y="3199633"/>
              <a:ext cx="2730672" cy="1694376"/>
            </a:xfrm>
            <a:custGeom>
              <a:avLst/>
              <a:gdLst/>
              <a:ahLst/>
              <a:cxnLst/>
              <a:rect l="l" t="t" r="r" b="b"/>
              <a:pathLst>
                <a:path w="21600" h="21600" extrusionOk="0">
                  <a:moveTo>
                    <a:pt x="0" y="21600"/>
                  </a:moveTo>
                  <a:lnTo>
                    <a:pt x="21600" y="0"/>
                  </a:lnTo>
                </a:path>
              </a:pathLst>
            </a:custGeom>
            <a:noFill/>
            <a:ln w="9525" cap="flat" cmpd="sng">
              <a:solidFill>
                <a:srgbClr val="585858"/>
              </a:solidFill>
              <a:prstDash val="solid"/>
              <a:round/>
              <a:headEnd type="none" w="sm" len="sm"/>
              <a:tailEnd type="none" w="sm" len="sm"/>
            </a:ln>
          </p:spPr>
          <p:txBody>
            <a:bodyPr spcFirstLastPara="1" wrap="square" lIns="121900" tIns="60933" rIns="121900" bIns="60933" anchor="t"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77" name="Google Shape;169;p19">
              <a:extLst>
                <a:ext uri="{FF2B5EF4-FFF2-40B4-BE49-F238E27FC236}">
                  <a16:creationId xmlns:a16="http://schemas.microsoft.com/office/drawing/2014/main" id="{A95B513A-EF7F-47CC-9155-5409E0CB6020}"/>
                </a:ext>
              </a:extLst>
            </p:cNvPr>
            <p:cNvSpPr/>
            <p:nvPr/>
          </p:nvSpPr>
          <p:spPr>
            <a:xfrm>
              <a:off x="4033756" y="1465204"/>
              <a:ext cx="1804536" cy="659952"/>
            </a:xfrm>
            <a:custGeom>
              <a:avLst/>
              <a:gdLst/>
              <a:ahLst/>
              <a:cxnLst/>
              <a:rect l="l" t="t" r="r" b="b"/>
              <a:pathLst>
                <a:path w="21600" h="21600" extrusionOk="0">
                  <a:moveTo>
                    <a:pt x="21600" y="0"/>
                  </a:moveTo>
                  <a:lnTo>
                    <a:pt x="0" y="21600"/>
                  </a:lnTo>
                </a:path>
              </a:pathLst>
            </a:custGeom>
            <a:noFill/>
            <a:ln w="9525" cap="flat" cmpd="sng">
              <a:solidFill>
                <a:srgbClr val="585858"/>
              </a:solidFill>
              <a:prstDash val="solid"/>
              <a:round/>
              <a:headEnd type="none" w="sm" len="sm"/>
              <a:tailEnd type="none" w="sm" len="sm"/>
            </a:ln>
          </p:spPr>
          <p:txBody>
            <a:bodyPr spcFirstLastPara="1" wrap="square" lIns="121900" tIns="60933" rIns="121900" bIns="60933" anchor="t" anchorCtr="0">
              <a:noAutofit/>
            </a:bodyPr>
            <a:lstStyle/>
            <a:p>
              <a:pPr>
                <a:buClr>
                  <a:srgbClr val="000000"/>
                </a:buClr>
                <a:buSzPts val="1400"/>
              </a:pPr>
              <a:endParaRPr sz="1867">
                <a:solidFill>
                  <a:srgbClr val="000000"/>
                </a:solidFill>
                <a:latin typeface="Arial"/>
                <a:ea typeface="Arial"/>
                <a:cs typeface="Arial"/>
                <a:sym typeface="Arial"/>
              </a:endParaRPr>
            </a:p>
          </p:txBody>
        </p:sp>
        <p:cxnSp>
          <p:nvCxnSpPr>
            <p:cNvPr id="78" name="Google Shape;170;p19">
              <a:extLst>
                <a:ext uri="{FF2B5EF4-FFF2-40B4-BE49-F238E27FC236}">
                  <a16:creationId xmlns:a16="http://schemas.microsoft.com/office/drawing/2014/main" id="{13B97BDF-D133-4E56-BC69-BEB54C285138}"/>
                </a:ext>
              </a:extLst>
            </p:cNvPr>
            <p:cNvCxnSpPr/>
            <p:nvPr/>
          </p:nvCxnSpPr>
          <p:spPr>
            <a:xfrm>
              <a:off x="5838297" y="1637831"/>
              <a:ext cx="0" cy="370000"/>
            </a:xfrm>
            <a:prstGeom prst="straightConnector1">
              <a:avLst/>
            </a:prstGeom>
            <a:noFill/>
            <a:ln w="9525" cap="flat" cmpd="sng">
              <a:solidFill>
                <a:srgbClr val="585858"/>
              </a:solidFill>
              <a:prstDash val="solid"/>
              <a:round/>
              <a:headEnd type="none" w="sm" len="sm"/>
              <a:tailEnd type="none" w="sm" len="sm"/>
            </a:ln>
          </p:spPr>
        </p:cxnSp>
        <p:sp>
          <p:nvSpPr>
            <p:cNvPr id="79" name="Google Shape;171;p19">
              <a:extLst>
                <a:ext uri="{FF2B5EF4-FFF2-40B4-BE49-F238E27FC236}">
                  <a16:creationId xmlns:a16="http://schemas.microsoft.com/office/drawing/2014/main" id="{FA9EA623-32AD-4FFD-8151-4BF8C1EDC5CE}"/>
                </a:ext>
              </a:extLst>
            </p:cNvPr>
            <p:cNvSpPr/>
            <p:nvPr/>
          </p:nvSpPr>
          <p:spPr>
            <a:xfrm>
              <a:off x="5838297" y="1465204"/>
              <a:ext cx="1880424" cy="710064"/>
            </a:xfrm>
            <a:custGeom>
              <a:avLst/>
              <a:gdLst/>
              <a:ahLst/>
              <a:cxnLst/>
              <a:rect l="l" t="t" r="r" b="b"/>
              <a:pathLst>
                <a:path w="21600" h="21600" extrusionOk="0">
                  <a:moveTo>
                    <a:pt x="0" y="0"/>
                  </a:moveTo>
                  <a:lnTo>
                    <a:pt x="21600" y="21600"/>
                  </a:lnTo>
                </a:path>
              </a:pathLst>
            </a:custGeom>
            <a:noFill/>
            <a:ln w="9525" cap="flat" cmpd="sng">
              <a:solidFill>
                <a:srgbClr val="585858"/>
              </a:solidFill>
              <a:prstDash val="solid"/>
              <a:round/>
              <a:headEnd type="none" w="sm" len="sm"/>
              <a:tailEnd type="none" w="sm" len="sm"/>
            </a:ln>
          </p:spPr>
          <p:txBody>
            <a:bodyPr spcFirstLastPara="1" wrap="square" lIns="121900" tIns="60933" rIns="121900" bIns="60933" anchor="t"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80" name="Google Shape;172;p19">
              <a:extLst>
                <a:ext uri="{FF2B5EF4-FFF2-40B4-BE49-F238E27FC236}">
                  <a16:creationId xmlns:a16="http://schemas.microsoft.com/office/drawing/2014/main" id="{37C6289F-44C2-489F-A44F-527918DE4E67}"/>
                </a:ext>
              </a:extLst>
            </p:cNvPr>
            <p:cNvSpPr txBox="1"/>
            <p:nvPr/>
          </p:nvSpPr>
          <p:spPr>
            <a:xfrm rot="-5400000">
              <a:off x="7200900" y="2976667"/>
              <a:ext cx="2700000" cy="469200"/>
            </a:xfrm>
            <a:prstGeom prst="rect">
              <a:avLst/>
            </a:prstGeom>
            <a:noFill/>
            <a:ln>
              <a:noFill/>
            </a:ln>
          </p:spPr>
          <p:txBody>
            <a:bodyPr spcFirstLastPara="1" wrap="square" lIns="121867" tIns="121867" rIns="121867" bIns="121867" anchor="t" anchorCtr="0">
              <a:noAutofit/>
            </a:bodyPr>
            <a:lstStyle/>
            <a:p>
              <a:pPr>
                <a:buClr>
                  <a:srgbClr val="000000"/>
                </a:buClr>
                <a:buSzPts val="1400"/>
              </a:pPr>
              <a:r>
                <a:rPr lang="en" sz="1867" b="1">
                  <a:solidFill>
                    <a:srgbClr val="000000"/>
                  </a:solidFill>
                  <a:latin typeface="Arial"/>
                  <a:ea typeface="Arial"/>
                  <a:cs typeface="Arial"/>
                  <a:sym typeface="Arial"/>
                </a:rPr>
                <a:t>Stratum switch agent</a:t>
              </a:r>
              <a:endParaRPr sz="2400"/>
            </a:p>
          </p:txBody>
        </p:sp>
        <p:cxnSp>
          <p:nvCxnSpPr>
            <p:cNvPr id="81" name="Google Shape;173;p19">
              <a:extLst>
                <a:ext uri="{FF2B5EF4-FFF2-40B4-BE49-F238E27FC236}">
                  <a16:creationId xmlns:a16="http://schemas.microsoft.com/office/drawing/2014/main" id="{17590D45-1AA8-48B0-A847-0902EB0D1784}"/>
                </a:ext>
              </a:extLst>
            </p:cNvPr>
            <p:cNvCxnSpPr/>
            <p:nvPr/>
          </p:nvCxnSpPr>
          <p:spPr>
            <a:xfrm>
              <a:off x="3745427" y="3443985"/>
              <a:ext cx="0" cy="87200"/>
            </a:xfrm>
            <a:prstGeom prst="straightConnector1">
              <a:avLst/>
            </a:prstGeom>
            <a:noFill/>
            <a:ln w="9525" cap="flat" cmpd="sng">
              <a:solidFill>
                <a:srgbClr val="585858"/>
              </a:solidFill>
              <a:prstDash val="solid"/>
              <a:round/>
              <a:headEnd type="none" w="sm" len="sm"/>
              <a:tailEnd type="none" w="sm" len="sm"/>
            </a:ln>
          </p:spPr>
        </p:cxnSp>
        <p:sp>
          <p:nvSpPr>
            <p:cNvPr id="82" name="Google Shape;174;p19">
              <a:extLst>
                <a:ext uri="{FF2B5EF4-FFF2-40B4-BE49-F238E27FC236}">
                  <a16:creationId xmlns:a16="http://schemas.microsoft.com/office/drawing/2014/main" id="{0EAD566A-3FB2-43A5-B3F0-62BBE538530A}"/>
                </a:ext>
              </a:extLst>
            </p:cNvPr>
            <p:cNvSpPr/>
            <p:nvPr/>
          </p:nvSpPr>
          <p:spPr>
            <a:xfrm>
              <a:off x="3294900" y="1969503"/>
              <a:ext cx="1477600" cy="311200"/>
            </a:xfrm>
            <a:prstGeom prst="roundRect">
              <a:avLst>
                <a:gd name="adj" fmla="val 16667"/>
              </a:avLst>
            </a:prstGeom>
            <a:solidFill>
              <a:srgbClr val="A4C2F4"/>
            </a:solidFill>
            <a:ln w="9525" cap="flat" cmpd="sng">
              <a:solidFill>
                <a:srgbClr val="585858"/>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83" name="Google Shape;175;p19">
              <a:extLst>
                <a:ext uri="{FF2B5EF4-FFF2-40B4-BE49-F238E27FC236}">
                  <a16:creationId xmlns:a16="http://schemas.microsoft.com/office/drawing/2014/main" id="{4D974CC4-305F-48B4-B564-F684026BEB35}"/>
                </a:ext>
              </a:extLst>
            </p:cNvPr>
            <p:cNvSpPr txBox="1"/>
            <p:nvPr/>
          </p:nvSpPr>
          <p:spPr>
            <a:xfrm>
              <a:off x="3311795" y="1914167"/>
              <a:ext cx="1444000" cy="421600"/>
            </a:xfrm>
            <a:prstGeom prst="rect">
              <a:avLst/>
            </a:prstGeom>
            <a:noFill/>
            <a:ln>
              <a:noFill/>
            </a:ln>
          </p:spPr>
          <p:txBody>
            <a:bodyPr spcFirstLastPara="1" wrap="square" lIns="121867" tIns="121867" rIns="121867" bIns="121867" anchor="ctr" anchorCtr="0">
              <a:noAutofit/>
            </a:bodyPr>
            <a:lstStyle/>
            <a:p>
              <a:pPr algn="ctr">
                <a:buClr>
                  <a:srgbClr val="000000"/>
                </a:buClr>
                <a:buSzPts val="1400"/>
              </a:pPr>
              <a:r>
                <a:rPr lang="en" sz="1600">
                  <a:solidFill>
                    <a:srgbClr val="000000"/>
                  </a:solidFill>
                  <a:latin typeface="Arial"/>
                  <a:ea typeface="Arial"/>
                  <a:cs typeface="Arial"/>
                  <a:sym typeface="Arial"/>
                </a:rPr>
                <a:t>P4 Runtime</a:t>
              </a:r>
              <a:endParaRPr sz="1600"/>
            </a:p>
          </p:txBody>
        </p:sp>
        <p:sp>
          <p:nvSpPr>
            <p:cNvPr id="84" name="Google Shape;176;p19">
              <a:extLst>
                <a:ext uri="{FF2B5EF4-FFF2-40B4-BE49-F238E27FC236}">
                  <a16:creationId xmlns:a16="http://schemas.microsoft.com/office/drawing/2014/main" id="{5765FBAB-B76A-47C9-8DC3-A1DC75B724F4}"/>
                </a:ext>
              </a:extLst>
            </p:cNvPr>
            <p:cNvSpPr/>
            <p:nvPr/>
          </p:nvSpPr>
          <p:spPr>
            <a:xfrm>
              <a:off x="5180137" y="2007689"/>
              <a:ext cx="1316400" cy="311200"/>
            </a:xfrm>
            <a:prstGeom prst="roundRect">
              <a:avLst>
                <a:gd name="adj" fmla="val 16667"/>
              </a:avLst>
            </a:prstGeom>
            <a:solidFill>
              <a:srgbClr val="A4C2F4"/>
            </a:solidFill>
            <a:ln w="9525" cap="flat" cmpd="sng">
              <a:solidFill>
                <a:srgbClr val="585858"/>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85" name="Google Shape;177;p19">
              <a:extLst>
                <a:ext uri="{FF2B5EF4-FFF2-40B4-BE49-F238E27FC236}">
                  <a16:creationId xmlns:a16="http://schemas.microsoft.com/office/drawing/2014/main" id="{3D8C6512-4CE6-4E7A-AB55-AF32E0F1EE0A}"/>
                </a:ext>
              </a:extLst>
            </p:cNvPr>
            <p:cNvSpPr txBox="1"/>
            <p:nvPr/>
          </p:nvSpPr>
          <p:spPr>
            <a:xfrm>
              <a:off x="5197033" y="1952353"/>
              <a:ext cx="1282800" cy="421600"/>
            </a:xfrm>
            <a:prstGeom prst="rect">
              <a:avLst/>
            </a:prstGeom>
            <a:noFill/>
            <a:ln>
              <a:noFill/>
            </a:ln>
          </p:spPr>
          <p:txBody>
            <a:bodyPr spcFirstLastPara="1" wrap="square" lIns="121867" tIns="121867" rIns="121867" bIns="121867" anchor="ctr" anchorCtr="0">
              <a:noAutofit/>
            </a:bodyPr>
            <a:lstStyle/>
            <a:p>
              <a:pPr algn="ctr">
                <a:buClr>
                  <a:srgbClr val="000000"/>
                </a:buClr>
                <a:buSzPts val="1400"/>
              </a:pPr>
              <a:r>
                <a:rPr lang="en" sz="1600">
                  <a:solidFill>
                    <a:srgbClr val="000000"/>
                  </a:solidFill>
                  <a:latin typeface="Arial"/>
                  <a:ea typeface="Arial"/>
                  <a:cs typeface="Arial"/>
                  <a:sym typeface="Arial"/>
                </a:rPr>
                <a:t>gNMI</a:t>
              </a:r>
              <a:endParaRPr sz="1600"/>
            </a:p>
          </p:txBody>
        </p:sp>
        <p:sp>
          <p:nvSpPr>
            <p:cNvPr id="88" name="Google Shape;178;p19">
              <a:extLst>
                <a:ext uri="{FF2B5EF4-FFF2-40B4-BE49-F238E27FC236}">
                  <a16:creationId xmlns:a16="http://schemas.microsoft.com/office/drawing/2014/main" id="{584C30D8-9D51-43D9-8C8B-766BF90A1909}"/>
                </a:ext>
              </a:extLst>
            </p:cNvPr>
            <p:cNvSpPr/>
            <p:nvPr/>
          </p:nvSpPr>
          <p:spPr>
            <a:xfrm>
              <a:off x="7060593" y="2019632"/>
              <a:ext cx="1316400" cy="311200"/>
            </a:xfrm>
            <a:prstGeom prst="roundRect">
              <a:avLst>
                <a:gd name="adj" fmla="val 16667"/>
              </a:avLst>
            </a:prstGeom>
            <a:solidFill>
              <a:srgbClr val="A4C2F4"/>
            </a:solidFill>
            <a:ln w="9525" cap="flat" cmpd="sng">
              <a:solidFill>
                <a:srgbClr val="585858"/>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89" name="Google Shape;179;p19">
              <a:extLst>
                <a:ext uri="{FF2B5EF4-FFF2-40B4-BE49-F238E27FC236}">
                  <a16:creationId xmlns:a16="http://schemas.microsoft.com/office/drawing/2014/main" id="{0B2B75FA-63D1-4977-B206-ACAE53199892}"/>
                </a:ext>
              </a:extLst>
            </p:cNvPr>
            <p:cNvSpPr txBox="1"/>
            <p:nvPr/>
          </p:nvSpPr>
          <p:spPr>
            <a:xfrm>
              <a:off x="7077489" y="1964296"/>
              <a:ext cx="1282800" cy="421600"/>
            </a:xfrm>
            <a:prstGeom prst="rect">
              <a:avLst/>
            </a:prstGeom>
            <a:noFill/>
            <a:ln>
              <a:noFill/>
            </a:ln>
          </p:spPr>
          <p:txBody>
            <a:bodyPr spcFirstLastPara="1" wrap="square" lIns="121867" tIns="121867" rIns="121867" bIns="121867" anchor="ctr" anchorCtr="0">
              <a:noAutofit/>
            </a:bodyPr>
            <a:lstStyle/>
            <a:p>
              <a:pPr algn="ctr">
                <a:buClr>
                  <a:srgbClr val="000000"/>
                </a:buClr>
                <a:buSzPts val="1400"/>
              </a:pPr>
              <a:r>
                <a:rPr lang="en" sz="1600">
                  <a:solidFill>
                    <a:srgbClr val="000000"/>
                  </a:solidFill>
                  <a:latin typeface="Arial"/>
                  <a:ea typeface="Arial"/>
                  <a:cs typeface="Arial"/>
                  <a:sym typeface="Arial"/>
                </a:rPr>
                <a:t>gNOI</a:t>
              </a:r>
              <a:endParaRPr sz="1600"/>
            </a:p>
          </p:txBody>
        </p:sp>
        <p:sp>
          <p:nvSpPr>
            <p:cNvPr id="90" name="Google Shape;180;p19">
              <a:extLst>
                <a:ext uri="{FF2B5EF4-FFF2-40B4-BE49-F238E27FC236}">
                  <a16:creationId xmlns:a16="http://schemas.microsoft.com/office/drawing/2014/main" id="{F8CF7404-96C0-4D11-A40A-969E432D097A}"/>
                </a:ext>
              </a:extLst>
            </p:cNvPr>
            <p:cNvSpPr/>
            <p:nvPr/>
          </p:nvSpPr>
          <p:spPr>
            <a:xfrm>
              <a:off x="4220291" y="2415929"/>
              <a:ext cx="3236000" cy="311200"/>
            </a:xfrm>
            <a:prstGeom prst="roundRect">
              <a:avLst>
                <a:gd name="adj" fmla="val 16667"/>
              </a:avLst>
            </a:prstGeom>
            <a:solidFill>
              <a:srgbClr val="A4C2F4"/>
            </a:solidFill>
            <a:ln w="9525" cap="flat" cmpd="sng">
              <a:solidFill>
                <a:srgbClr val="585858"/>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91" name="Google Shape;181;p19">
              <a:extLst>
                <a:ext uri="{FF2B5EF4-FFF2-40B4-BE49-F238E27FC236}">
                  <a16:creationId xmlns:a16="http://schemas.microsoft.com/office/drawing/2014/main" id="{298CC6B9-1357-47FA-809B-AD21D0120BD7}"/>
                </a:ext>
              </a:extLst>
            </p:cNvPr>
            <p:cNvSpPr txBox="1"/>
            <p:nvPr/>
          </p:nvSpPr>
          <p:spPr>
            <a:xfrm>
              <a:off x="4237187" y="2360593"/>
              <a:ext cx="3202400" cy="421600"/>
            </a:xfrm>
            <a:prstGeom prst="rect">
              <a:avLst/>
            </a:prstGeom>
            <a:noFill/>
            <a:ln>
              <a:noFill/>
            </a:ln>
          </p:spPr>
          <p:txBody>
            <a:bodyPr spcFirstLastPara="1" wrap="square" lIns="121867" tIns="121867" rIns="121867" bIns="121867" anchor="ctr" anchorCtr="0">
              <a:noAutofit/>
            </a:bodyPr>
            <a:lstStyle/>
            <a:p>
              <a:pPr algn="ctr">
                <a:buClr>
                  <a:srgbClr val="000000"/>
                </a:buClr>
                <a:buSzPts val="1400"/>
              </a:pPr>
              <a:r>
                <a:rPr lang="en" sz="1600">
                  <a:solidFill>
                    <a:srgbClr val="000000"/>
                  </a:solidFill>
                  <a:latin typeface="Arial"/>
                  <a:ea typeface="Arial"/>
                  <a:cs typeface="Arial"/>
                  <a:sym typeface="Arial"/>
                </a:rPr>
                <a:t>Switch Broker Interface</a:t>
              </a:r>
              <a:endParaRPr sz="1600"/>
            </a:p>
          </p:txBody>
        </p:sp>
        <p:sp>
          <p:nvSpPr>
            <p:cNvPr id="92" name="Google Shape;182;p19">
              <a:extLst>
                <a:ext uri="{FF2B5EF4-FFF2-40B4-BE49-F238E27FC236}">
                  <a16:creationId xmlns:a16="http://schemas.microsoft.com/office/drawing/2014/main" id="{9416AB57-988D-42E1-B419-D786754DA6FD}"/>
                </a:ext>
              </a:extLst>
            </p:cNvPr>
            <p:cNvSpPr/>
            <p:nvPr/>
          </p:nvSpPr>
          <p:spPr>
            <a:xfrm>
              <a:off x="3131501" y="2849415"/>
              <a:ext cx="1228000" cy="594400"/>
            </a:xfrm>
            <a:prstGeom prst="roundRect">
              <a:avLst>
                <a:gd name="adj" fmla="val 16667"/>
              </a:avLst>
            </a:prstGeom>
            <a:solidFill>
              <a:srgbClr val="B6D7A8"/>
            </a:solidFill>
            <a:ln w="9525" cap="flat" cmpd="sng">
              <a:solidFill>
                <a:srgbClr val="585858"/>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93" name="Google Shape;183;p19">
              <a:extLst>
                <a:ext uri="{FF2B5EF4-FFF2-40B4-BE49-F238E27FC236}">
                  <a16:creationId xmlns:a16="http://schemas.microsoft.com/office/drawing/2014/main" id="{2F7458BE-773A-4711-B439-1AFA47DC4E42}"/>
                </a:ext>
              </a:extLst>
            </p:cNvPr>
            <p:cNvSpPr txBox="1"/>
            <p:nvPr/>
          </p:nvSpPr>
          <p:spPr>
            <a:xfrm>
              <a:off x="3163775" y="2822987"/>
              <a:ext cx="1163600" cy="647600"/>
            </a:xfrm>
            <a:prstGeom prst="rect">
              <a:avLst/>
            </a:prstGeom>
            <a:noFill/>
            <a:ln>
              <a:noFill/>
            </a:ln>
          </p:spPr>
          <p:txBody>
            <a:bodyPr spcFirstLastPara="1" wrap="square" lIns="121867" tIns="121867" rIns="121867" bIns="121867" anchor="ctr" anchorCtr="0">
              <a:noAutofit/>
            </a:bodyPr>
            <a:lstStyle/>
            <a:p>
              <a:pPr algn="ctr">
                <a:buClr>
                  <a:srgbClr val="000000"/>
                </a:buClr>
                <a:buSzPts val="1400"/>
              </a:pPr>
              <a:r>
                <a:rPr lang="en" sz="1600">
                  <a:solidFill>
                    <a:srgbClr val="000000"/>
                  </a:solidFill>
                  <a:latin typeface="Arial"/>
                  <a:ea typeface="Arial"/>
                  <a:cs typeface="Arial"/>
                  <a:sym typeface="Arial"/>
                </a:rPr>
                <a:t>Table Manager</a:t>
              </a:r>
              <a:endParaRPr sz="1600"/>
            </a:p>
          </p:txBody>
        </p:sp>
        <p:sp>
          <p:nvSpPr>
            <p:cNvPr id="94" name="Google Shape;184;p19">
              <a:extLst>
                <a:ext uri="{FF2B5EF4-FFF2-40B4-BE49-F238E27FC236}">
                  <a16:creationId xmlns:a16="http://schemas.microsoft.com/office/drawing/2014/main" id="{766767F6-3B63-414B-B657-97B8125AE828}"/>
                </a:ext>
              </a:extLst>
            </p:cNvPr>
            <p:cNvSpPr/>
            <p:nvPr/>
          </p:nvSpPr>
          <p:spPr>
            <a:xfrm>
              <a:off x="4917319" y="2849415"/>
              <a:ext cx="1397200" cy="594400"/>
            </a:xfrm>
            <a:prstGeom prst="roundRect">
              <a:avLst>
                <a:gd name="adj" fmla="val 16667"/>
              </a:avLst>
            </a:prstGeom>
            <a:solidFill>
              <a:srgbClr val="B6D7A8"/>
            </a:solidFill>
            <a:ln w="9525" cap="flat" cmpd="sng">
              <a:solidFill>
                <a:srgbClr val="585858"/>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95" name="Google Shape;185;p19">
              <a:extLst>
                <a:ext uri="{FF2B5EF4-FFF2-40B4-BE49-F238E27FC236}">
                  <a16:creationId xmlns:a16="http://schemas.microsoft.com/office/drawing/2014/main" id="{AEF1360A-96E8-4E1D-95E7-D86FA80BED61}"/>
                </a:ext>
              </a:extLst>
            </p:cNvPr>
            <p:cNvSpPr txBox="1"/>
            <p:nvPr/>
          </p:nvSpPr>
          <p:spPr>
            <a:xfrm>
              <a:off x="4949592" y="2822987"/>
              <a:ext cx="1332800" cy="647600"/>
            </a:xfrm>
            <a:prstGeom prst="rect">
              <a:avLst/>
            </a:prstGeom>
            <a:noFill/>
            <a:ln>
              <a:noFill/>
            </a:ln>
          </p:spPr>
          <p:txBody>
            <a:bodyPr spcFirstLastPara="1" wrap="square" lIns="121867" tIns="121867" rIns="121867" bIns="121867" anchor="ctr" anchorCtr="0">
              <a:noAutofit/>
            </a:bodyPr>
            <a:lstStyle/>
            <a:p>
              <a:pPr algn="ctr">
                <a:buClr>
                  <a:srgbClr val="000000"/>
                </a:buClr>
                <a:buSzPts val="1400"/>
              </a:pPr>
              <a:r>
                <a:rPr lang="en" sz="1600">
                  <a:solidFill>
                    <a:srgbClr val="000000"/>
                  </a:solidFill>
                  <a:latin typeface="Arial"/>
                  <a:ea typeface="Arial"/>
                  <a:cs typeface="Arial"/>
                  <a:sym typeface="Arial"/>
                </a:rPr>
                <a:t>Node/Chip Manager</a:t>
              </a:r>
              <a:endParaRPr sz="1600"/>
            </a:p>
          </p:txBody>
        </p:sp>
        <p:sp>
          <p:nvSpPr>
            <p:cNvPr id="96" name="Google Shape;186;p19">
              <a:extLst>
                <a:ext uri="{FF2B5EF4-FFF2-40B4-BE49-F238E27FC236}">
                  <a16:creationId xmlns:a16="http://schemas.microsoft.com/office/drawing/2014/main" id="{7B75F7B2-E7B4-4684-A5EC-E924980EE744}"/>
                </a:ext>
              </a:extLst>
            </p:cNvPr>
            <p:cNvSpPr/>
            <p:nvPr/>
          </p:nvSpPr>
          <p:spPr>
            <a:xfrm>
              <a:off x="6765353" y="2902347"/>
              <a:ext cx="1228000" cy="594400"/>
            </a:xfrm>
            <a:prstGeom prst="roundRect">
              <a:avLst>
                <a:gd name="adj" fmla="val 16667"/>
              </a:avLst>
            </a:prstGeom>
            <a:solidFill>
              <a:srgbClr val="FFE599"/>
            </a:solidFill>
            <a:ln w="9525" cap="flat" cmpd="sng">
              <a:solidFill>
                <a:srgbClr val="585858"/>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97" name="Google Shape;187;p19">
              <a:extLst>
                <a:ext uri="{FF2B5EF4-FFF2-40B4-BE49-F238E27FC236}">
                  <a16:creationId xmlns:a16="http://schemas.microsoft.com/office/drawing/2014/main" id="{883E5310-0CFC-4828-870D-559B004383EB}"/>
                </a:ext>
              </a:extLst>
            </p:cNvPr>
            <p:cNvSpPr txBox="1"/>
            <p:nvPr/>
          </p:nvSpPr>
          <p:spPr>
            <a:xfrm>
              <a:off x="6797628" y="2875919"/>
              <a:ext cx="1163600" cy="647600"/>
            </a:xfrm>
            <a:prstGeom prst="rect">
              <a:avLst/>
            </a:prstGeom>
            <a:noFill/>
            <a:ln>
              <a:noFill/>
            </a:ln>
          </p:spPr>
          <p:txBody>
            <a:bodyPr spcFirstLastPara="1" wrap="square" lIns="121867" tIns="121867" rIns="121867" bIns="121867" anchor="ctr" anchorCtr="0">
              <a:noAutofit/>
            </a:bodyPr>
            <a:lstStyle/>
            <a:p>
              <a:pPr algn="ctr">
                <a:buClr>
                  <a:srgbClr val="000000"/>
                </a:buClr>
                <a:buSzPts val="1400"/>
              </a:pPr>
              <a:r>
                <a:rPr lang="en" sz="1600">
                  <a:solidFill>
                    <a:srgbClr val="000000"/>
                  </a:solidFill>
                  <a:latin typeface="Arial"/>
                  <a:ea typeface="Arial"/>
                  <a:cs typeface="Arial"/>
                  <a:sym typeface="Arial"/>
                </a:rPr>
                <a:t>Chassis Manager</a:t>
              </a:r>
              <a:endParaRPr sz="1600"/>
            </a:p>
          </p:txBody>
        </p:sp>
        <p:sp>
          <p:nvSpPr>
            <p:cNvPr id="98" name="Google Shape;188;p19">
              <a:extLst>
                <a:ext uri="{FF2B5EF4-FFF2-40B4-BE49-F238E27FC236}">
                  <a16:creationId xmlns:a16="http://schemas.microsoft.com/office/drawing/2014/main" id="{D5D41F71-2C23-410C-AD1E-5D114EAC601A}"/>
                </a:ext>
              </a:extLst>
            </p:cNvPr>
            <p:cNvSpPr/>
            <p:nvPr/>
          </p:nvSpPr>
          <p:spPr>
            <a:xfrm>
              <a:off x="3300639" y="3532289"/>
              <a:ext cx="2696000" cy="836400"/>
            </a:xfrm>
            <a:prstGeom prst="roundRect">
              <a:avLst>
                <a:gd name="adj" fmla="val 16667"/>
              </a:avLst>
            </a:prstGeom>
            <a:solidFill>
              <a:srgbClr val="B6D7A8"/>
            </a:solidFill>
            <a:ln w="9525" cap="flat" cmpd="sng">
              <a:solidFill>
                <a:srgbClr val="585858"/>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1100"/>
              </a:pPr>
              <a:endParaRPr sz="1467">
                <a:solidFill>
                  <a:srgbClr val="000000"/>
                </a:solidFill>
                <a:latin typeface="Arial"/>
                <a:ea typeface="Arial"/>
                <a:cs typeface="Arial"/>
                <a:sym typeface="Arial"/>
              </a:endParaRPr>
            </a:p>
          </p:txBody>
        </p:sp>
        <p:sp>
          <p:nvSpPr>
            <p:cNvPr id="99" name="Google Shape;189;p19">
              <a:extLst>
                <a:ext uri="{FF2B5EF4-FFF2-40B4-BE49-F238E27FC236}">
                  <a16:creationId xmlns:a16="http://schemas.microsoft.com/office/drawing/2014/main" id="{4D5618BF-D78D-4294-9C49-01160AF37876}"/>
                </a:ext>
              </a:extLst>
            </p:cNvPr>
            <p:cNvSpPr txBox="1"/>
            <p:nvPr/>
          </p:nvSpPr>
          <p:spPr>
            <a:xfrm>
              <a:off x="3346048" y="3597995"/>
              <a:ext cx="2605200" cy="705200"/>
            </a:xfrm>
            <a:prstGeom prst="rect">
              <a:avLst/>
            </a:prstGeom>
            <a:noFill/>
            <a:ln>
              <a:noFill/>
            </a:ln>
          </p:spPr>
          <p:txBody>
            <a:bodyPr spcFirstLastPara="1" wrap="square" lIns="121867" tIns="121867" rIns="121867" bIns="121867" anchor="ctr" anchorCtr="0">
              <a:noAutofit/>
            </a:bodyPr>
            <a:lstStyle/>
            <a:p>
              <a:pPr algn="ctr">
                <a:buClr>
                  <a:srgbClr val="000000"/>
                </a:buClr>
                <a:buSzPts val="1100"/>
              </a:pPr>
              <a:r>
                <a:rPr lang="en" sz="1467" i="1" dirty="0">
                  <a:solidFill>
                    <a:srgbClr val="000000"/>
                  </a:solidFill>
                  <a:latin typeface="Arial"/>
                  <a:ea typeface="Arial"/>
                  <a:cs typeface="Arial"/>
                  <a:sym typeface="Arial"/>
                </a:rPr>
                <a:t>Chip Abstraction Managers</a:t>
              </a:r>
              <a:endParaRPr sz="2400" dirty="0"/>
            </a:p>
            <a:p>
              <a:pPr algn="ctr">
                <a:buClr>
                  <a:srgbClr val="000000"/>
                </a:buClr>
                <a:buSzPts val="1100"/>
              </a:pPr>
              <a:r>
                <a:rPr lang="en" sz="1467" dirty="0">
                  <a:solidFill>
                    <a:srgbClr val="000000"/>
                  </a:solidFill>
                  <a:latin typeface="Arial"/>
                  <a:ea typeface="Arial"/>
                  <a:cs typeface="Arial"/>
                  <a:sym typeface="Arial"/>
                </a:rPr>
                <a:t>E.g. ACL, L2, L3, Packet I/O, Tunnel</a:t>
              </a:r>
              <a:endParaRPr sz="2400" dirty="0"/>
            </a:p>
          </p:txBody>
        </p:sp>
        <p:sp>
          <p:nvSpPr>
            <p:cNvPr id="100" name="Google Shape;190;p19">
              <a:extLst>
                <a:ext uri="{FF2B5EF4-FFF2-40B4-BE49-F238E27FC236}">
                  <a16:creationId xmlns:a16="http://schemas.microsoft.com/office/drawing/2014/main" id="{A4CBCE46-3224-473C-A344-74D41BA0FDBF}"/>
                </a:ext>
              </a:extLst>
            </p:cNvPr>
            <p:cNvSpPr/>
            <p:nvPr/>
          </p:nvSpPr>
          <p:spPr>
            <a:xfrm>
              <a:off x="6765353" y="3630220"/>
              <a:ext cx="1228000" cy="594400"/>
            </a:xfrm>
            <a:prstGeom prst="roundRect">
              <a:avLst>
                <a:gd name="adj" fmla="val 16667"/>
              </a:avLst>
            </a:prstGeom>
            <a:solidFill>
              <a:srgbClr val="F6B26B"/>
            </a:solidFill>
            <a:ln w="9525" cap="flat" cmpd="sng">
              <a:solidFill>
                <a:srgbClr val="585858"/>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01" name="Google Shape;191;p19">
              <a:extLst>
                <a:ext uri="{FF2B5EF4-FFF2-40B4-BE49-F238E27FC236}">
                  <a16:creationId xmlns:a16="http://schemas.microsoft.com/office/drawing/2014/main" id="{228E3CBD-67E1-48C0-A9AD-3798315FCFD4}"/>
                </a:ext>
              </a:extLst>
            </p:cNvPr>
            <p:cNvSpPr txBox="1"/>
            <p:nvPr/>
          </p:nvSpPr>
          <p:spPr>
            <a:xfrm>
              <a:off x="6797628" y="3603791"/>
              <a:ext cx="1163600" cy="647600"/>
            </a:xfrm>
            <a:prstGeom prst="rect">
              <a:avLst/>
            </a:prstGeom>
            <a:noFill/>
            <a:ln>
              <a:noFill/>
            </a:ln>
          </p:spPr>
          <p:txBody>
            <a:bodyPr spcFirstLastPara="1" wrap="square" lIns="121867" tIns="121867" rIns="121867" bIns="121867" anchor="ctr" anchorCtr="0">
              <a:noAutofit/>
            </a:bodyPr>
            <a:lstStyle/>
            <a:p>
              <a:pPr algn="ctr">
                <a:buClr>
                  <a:srgbClr val="000000"/>
                </a:buClr>
                <a:buSzPts val="1400"/>
              </a:pPr>
              <a:r>
                <a:rPr lang="en" sz="1600">
                  <a:solidFill>
                    <a:srgbClr val="000000"/>
                  </a:solidFill>
                  <a:latin typeface="Arial"/>
                  <a:ea typeface="Arial"/>
                  <a:cs typeface="Arial"/>
                  <a:sym typeface="Arial"/>
                </a:rPr>
                <a:t>Platform Manager</a:t>
              </a:r>
              <a:endParaRPr sz="1600"/>
            </a:p>
          </p:txBody>
        </p:sp>
        <p:sp>
          <p:nvSpPr>
            <p:cNvPr id="102" name="Google Shape;192;p19">
              <a:extLst>
                <a:ext uri="{FF2B5EF4-FFF2-40B4-BE49-F238E27FC236}">
                  <a16:creationId xmlns:a16="http://schemas.microsoft.com/office/drawing/2014/main" id="{7B73CFF2-5F27-4B3A-8253-D26061E6BA43}"/>
                </a:ext>
              </a:extLst>
            </p:cNvPr>
            <p:cNvSpPr/>
            <p:nvPr/>
          </p:nvSpPr>
          <p:spPr>
            <a:xfrm>
              <a:off x="4193452" y="1271287"/>
              <a:ext cx="3289600" cy="388000"/>
            </a:xfrm>
            <a:prstGeom prst="roundRect">
              <a:avLst>
                <a:gd name="adj" fmla="val 16667"/>
              </a:avLst>
            </a:prstGeom>
            <a:solidFill>
              <a:srgbClr val="EEEEEE"/>
            </a:solidFill>
            <a:ln w="9525" cap="flat" cmpd="sng">
              <a:solidFill>
                <a:srgbClr val="585858"/>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03" name="Google Shape;193;p19">
              <a:extLst>
                <a:ext uri="{FF2B5EF4-FFF2-40B4-BE49-F238E27FC236}">
                  <a16:creationId xmlns:a16="http://schemas.microsoft.com/office/drawing/2014/main" id="{8151BCA0-DE5C-4F43-82EB-9CB9A38CCF28}"/>
                </a:ext>
              </a:extLst>
            </p:cNvPr>
            <p:cNvSpPr txBox="1"/>
            <p:nvPr/>
          </p:nvSpPr>
          <p:spPr>
            <a:xfrm>
              <a:off x="4214504" y="1254235"/>
              <a:ext cx="3247600" cy="421600"/>
            </a:xfrm>
            <a:prstGeom prst="rect">
              <a:avLst/>
            </a:prstGeom>
            <a:noFill/>
            <a:ln>
              <a:noFill/>
            </a:ln>
          </p:spPr>
          <p:txBody>
            <a:bodyPr spcFirstLastPara="1" wrap="square" lIns="121867" tIns="121867" rIns="121867" bIns="121867" anchor="ctr" anchorCtr="0">
              <a:noAutofit/>
            </a:bodyPr>
            <a:lstStyle/>
            <a:p>
              <a:pPr algn="ctr">
                <a:buClr>
                  <a:srgbClr val="000000"/>
                </a:buClr>
                <a:buSzPts val="1400"/>
              </a:pPr>
              <a:r>
                <a:rPr lang="en" sz="1600">
                  <a:solidFill>
                    <a:srgbClr val="000000"/>
                  </a:solidFill>
                  <a:latin typeface="Arial"/>
                  <a:ea typeface="Arial"/>
                  <a:cs typeface="Arial"/>
                  <a:sym typeface="Arial"/>
                </a:rPr>
                <a:t>Remote or Local Controller(s)</a:t>
              </a:r>
              <a:endParaRPr sz="1600"/>
            </a:p>
          </p:txBody>
        </p:sp>
        <p:sp>
          <p:nvSpPr>
            <p:cNvPr id="104" name="Google Shape;194;p19">
              <a:extLst>
                <a:ext uri="{FF2B5EF4-FFF2-40B4-BE49-F238E27FC236}">
                  <a16:creationId xmlns:a16="http://schemas.microsoft.com/office/drawing/2014/main" id="{3135266C-1A3B-4871-B0FA-D44179C70978}"/>
                </a:ext>
              </a:extLst>
            </p:cNvPr>
            <p:cNvSpPr/>
            <p:nvPr/>
          </p:nvSpPr>
          <p:spPr>
            <a:xfrm>
              <a:off x="3489055" y="4760532"/>
              <a:ext cx="2319200" cy="266800"/>
            </a:xfrm>
            <a:prstGeom prst="roundRect">
              <a:avLst>
                <a:gd name="adj" fmla="val 16667"/>
              </a:avLst>
            </a:prstGeom>
            <a:solidFill>
              <a:srgbClr val="76A5AF"/>
            </a:solidFill>
            <a:ln w="9525" cap="flat" cmpd="sng">
              <a:solidFill>
                <a:srgbClr val="585858"/>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05" name="Google Shape;195;p19">
              <a:extLst>
                <a:ext uri="{FF2B5EF4-FFF2-40B4-BE49-F238E27FC236}">
                  <a16:creationId xmlns:a16="http://schemas.microsoft.com/office/drawing/2014/main" id="{794047D3-7703-4B8C-8128-9DCA394B1BC8}"/>
                </a:ext>
              </a:extLst>
            </p:cNvPr>
            <p:cNvSpPr txBox="1"/>
            <p:nvPr/>
          </p:nvSpPr>
          <p:spPr>
            <a:xfrm>
              <a:off x="3568372" y="4675248"/>
              <a:ext cx="2290400" cy="421600"/>
            </a:xfrm>
            <a:prstGeom prst="rect">
              <a:avLst/>
            </a:prstGeom>
            <a:noFill/>
            <a:ln>
              <a:noFill/>
            </a:ln>
          </p:spPr>
          <p:txBody>
            <a:bodyPr spcFirstLastPara="1" wrap="square" lIns="121867" tIns="121867" rIns="121867" bIns="121867" anchor="ctr" anchorCtr="0">
              <a:noAutofit/>
            </a:bodyPr>
            <a:lstStyle/>
            <a:p>
              <a:pPr algn="ctr">
                <a:buClr>
                  <a:srgbClr val="000000"/>
                </a:buClr>
                <a:buSzPts val="1400"/>
              </a:pPr>
              <a:r>
                <a:rPr lang="en" sz="1600">
                  <a:solidFill>
                    <a:srgbClr val="000000"/>
                  </a:solidFill>
                  <a:latin typeface="Arial"/>
                  <a:ea typeface="Arial"/>
                  <a:cs typeface="Arial"/>
                  <a:sym typeface="Arial"/>
                </a:rPr>
                <a:t>Switch SDK</a:t>
              </a:r>
              <a:endParaRPr sz="1600"/>
            </a:p>
          </p:txBody>
        </p:sp>
        <p:sp>
          <p:nvSpPr>
            <p:cNvPr id="106" name="Google Shape;196;p19">
              <a:extLst>
                <a:ext uri="{FF2B5EF4-FFF2-40B4-BE49-F238E27FC236}">
                  <a16:creationId xmlns:a16="http://schemas.microsoft.com/office/drawing/2014/main" id="{2FB14CF1-4ED8-463A-95F4-35014CF074DA}"/>
                </a:ext>
              </a:extLst>
            </p:cNvPr>
            <p:cNvSpPr/>
            <p:nvPr/>
          </p:nvSpPr>
          <p:spPr>
            <a:xfrm>
              <a:off x="6311157" y="4755343"/>
              <a:ext cx="2136400" cy="266800"/>
            </a:xfrm>
            <a:prstGeom prst="roundRect">
              <a:avLst>
                <a:gd name="adj" fmla="val 16667"/>
              </a:avLst>
            </a:prstGeom>
            <a:solidFill>
              <a:srgbClr val="EA9999"/>
            </a:solidFill>
            <a:ln w="9525" cap="flat" cmpd="sng">
              <a:solidFill>
                <a:srgbClr val="585858"/>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07" name="Google Shape;197;p19">
              <a:extLst>
                <a:ext uri="{FF2B5EF4-FFF2-40B4-BE49-F238E27FC236}">
                  <a16:creationId xmlns:a16="http://schemas.microsoft.com/office/drawing/2014/main" id="{2C0CA2DB-9166-43CC-8FB5-29654DA843EE}"/>
                </a:ext>
              </a:extLst>
            </p:cNvPr>
            <p:cNvSpPr txBox="1"/>
            <p:nvPr/>
          </p:nvSpPr>
          <p:spPr>
            <a:xfrm>
              <a:off x="6325649" y="4677869"/>
              <a:ext cx="2107200" cy="421600"/>
            </a:xfrm>
            <a:prstGeom prst="rect">
              <a:avLst/>
            </a:prstGeom>
            <a:noFill/>
            <a:ln>
              <a:noFill/>
            </a:ln>
          </p:spPr>
          <p:txBody>
            <a:bodyPr spcFirstLastPara="1" wrap="square" lIns="121867" tIns="121867" rIns="121867" bIns="121867" anchor="ctr" anchorCtr="0">
              <a:noAutofit/>
            </a:bodyPr>
            <a:lstStyle/>
            <a:p>
              <a:pPr algn="ctr">
                <a:buClr>
                  <a:srgbClr val="000000"/>
                </a:buClr>
                <a:buSzPts val="1400"/>
              </a:pPr>
              <a:r>
                <a:rPr lang="en" sz="1600">
                  <a:solidFill>
                    <a:srgbClr val="000000"/>
                  </a:solidFill>
                  <a:latin typeface="Arial"/>
                  <a:ea typeface="Arial"/>
                  <a:cs typeface="Arial"/>
                  <a:sym typeface="Arial"/>
                </a:rPr>
                <a:t>Platform API</a:t>
              </a:r>
              <a:endParaRPr sz="1600"/>
            </a:p>
          </p:txBody>
        </p:sp>
        <p:sp>
          <p:nvSpPr>
            <p:cNvPr id="108" name="Google Shape;198;p19">
              <a:extLst>
                <a:ext uri="{FF2B5EF4-FFF2-40B4-BE49-F238E27FC236}">
                  <a16:creationId xmlns:a16="http://schemas.microsoft.com/office/drawing/2014/main" id="{B4AFDA21-BCC1-4331-85A3-8FBCA347C444}"/>
                </a:ext>
              </a:extLst>
            </p:cNvPr>
            <p:cNvSpPr/>
            <p:nvPr/>
          </p:nvSpPr>
          <p:spPr>
            <a:xfrm>
              <a:off x="3489055" y="5227613"/>
              <a:ext cx="2319200" cy="266800"/>
            </a:xfrm>
            <a:prstGeom prst="roundRect">
              <a:avLst>
                <a:gd name="adj" fmla="val 16667"/>
              </a:avLst>
            </a:prstGeom>
            <a:solidFill>
              <a:srgbClr val="D9D9D9"/>
            </a:solidFill>
            <a:ln w="9525" cap="flat" cmpd="sng">
              <a:solidFill>
                <a:srgbClr val="585858"/>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09" name="Google Shape;199;p19">
              <a:extLst>
                <a:ext uri="{FF2B5EF4-FFF2-40B4-BE49-F238E27FC236}">
                  <a16:creationId xmlns:a16="http://schemas.microsoft.com/office/drawing/2014/main" id="{BB712A4B-3087-4D74-A32A-8F13633288C4}"/>
                </a:ext>
              </a:extLst>
            </p:cNvPr>
            <p:cNvSpPr txBox="1"/>
            <p:nvPr/>
          </p:nvSpPr>
          <p:spPr>
            <a:xfrm>
              <a:off x="3503547" y="5150139"/>
              <a:ext cx="2290400" cy="421600"/>
            </a:xfrm>
            <a:prstGeom prst="rect">
              <a:avLst/>
            </a:prstGeom>
            <a:noFill/>
            <a:ln>
              <a:noFill/>
            </a:ln>
          </p:spPr>
          <p:txBody>
            <a:bodyPr spcFirstLastPara="1" wrap="square" lIns="121867" tIns="121867" rIns="121867" bIns="121867" anchor="ctr" anchorCtr="0">
              <a:noAutofit/>
            </a:bodyPr>
            <a:lstStyle/>
            <a:p>
              <a:pPr algn="ctr">
                <a:buClr>
                  <a:srgbClr val="000000"/>
                </a:buClr>
                <a:buSzPts val="1400"/>
              </a:pPr>
              <a:r>
                <a:rPr lang="en" sz="1600">
                  <a:solidFill>
                    <a:srgbClr val="000000"/>
                  </a:solidFill>
                  <a:latin typeface="Arial"/>
                  <a:ea typeface="Arial"/>
                  <a:cs typeface="Arial"/>
                  <a:sym typeface="Arial"/>
                </a:rPr>
                <a:t>Switch Chip Drivers</a:t>
              </a:r>
              <a:endParaRPr sz="1600"/>
            </a:p>
          </p:txBody>
        </p:sp>
        <p:sp>
          <p:nvSpPr>
            <p:cNvPr id="110" name="Google Shape;200;p19">
              <a:extLst>
                <a:ext uri="{FF2B5EF4-FFF2-40B4-BE49-F238E27FC236}">
                  <a16:creationId xmlns:a16="http://schemas.microsoft.com/office/drawing/2014/main" id="{1CDBA492-1CC8-4A36-8FB7-7496E3D53A42}"/>
                </a:ext>
              </a:extLst>
            </p:cNvPr>
            <p:cNvSpPr/>
            <p:nvPr/>
          </p:nvSpPr>
          <p:spPr>
            <a:xfrm>
              <a:off x="6311157" y="5249237"/>
              <a:ext cx="2136400" cy="266800"/>
            </a:xfrm>
            <a:prstGeom prst="roundRect">
              <a:avLst>
                <a:gd name="adj" fmla="val 16667"/>
              </a:avLst>
            </a:prstGeom>
            <a:solidFill>
              <a:srgbClr val="D9D9D9"/>
            </a:solidFill>
            <a:ln w="9525" cap="flat" cmpd="sng">
              <a:solidFill>
                <a:srgbClr val="585858"/>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11" name="Google Shape;201;p19">
              <a:extLst>
                <a:ext uri="{FF2B5EF4-FFF2-40B4-BE49-F238E27FC236}">
                  <a16:creationId xmlns:a16="http://schemas.microsoft.com/office/drawing/2014/main" id="{F188287D-A6FA-4804-B40A-C196652C2669}"/>
                </a:ext>
              </a:extLst>
            </p:cNvPr>
            <p:cNvSpPr txBox="1"/>
            <p:nvPr/>
          </p:nvSpPr>
          <p:spPr>
            <a:xfrm>
              <a:off x="6325649" y="5171763"/>
              <a:ext cx="2107200" cy="421600"/>
            </a:xfrm>
            <a:prstGeom prst="rect">
              <a:avLst/>
            </a:prstGeom>
            <a:noFill/>
            <a:ln>
              <a:noFill/>
            </a:ln>
          </p:spPr>
          <p:txBody>
            <a:bodyPr spcFirstLastPara="1" wrap="square" lIns="121867" tIns="121867" rIns="121867" bIns="121867" anchor="ctr" anchorCtr="0">
              <a:noAutofit/>
            </a:bodyPr>
            <a:lstStyle/>
            <a:p>
              <a:pPr algn="ctr">
                <a:buClr>
                  <a:srgbClr val="000000"/>
                </a:buClr>
                <a:buSzPts val="1400"/>
              </a:pPr>
              <a:r>
                <a:rPr lang="en" sz="1600">
                  <a:solidFill>
                    <a:srgbClr val="000000"/>
                  </a:solidFill>
                  <a:latin typeface="Arial"/>
                  <a:ea typeface="Arial"/>
                  <a:cs typeface="Arial"/>
                  <a:sym typeface="Arial"/>
                </a:rPr>
                <a:t>Platform Drivers</a:t>
              </a:r>
              <a:endParaRPr sz="1600"/>
            </a:p>
          </p:txBody>
        </p:sp>
        <p:sp>
          <p:nvSpPr>
            <p:cNvPr id="112" name="Google Shape;202;p19">
              <a:extLst>
                <a:ext uri="{FF2B5EF4-FFF2-40B4-BE49-F238E27FC236}">
                  <a16:creationId xmlns:a16="http://schemas.microsoft.com/office/drawing/2014/main" id="{9EB79736-FB0E-4BE3-89CE-C28377E62660}"/>
                </a:ext>
              </a:extLst>
            </p:cNvPr>
            <p:cNvSpPr/>
            <p:nvPr/>
          </p:nvSpPr>
          <p:spPr>
            <a:xfrm>
              <a:off x="3605656" y="5841200"/>
              <a:ext cx="2086000" cy="311200"/>
            </a:xfrm>
            <a:prstGeom prst="roundRect">
              <a:avLst>
                <a:gd name="adj" fmla="val 16667"/>
              </a:avLst>
            </a:prstGeom>
            <a:solidFill>
              <a:srgbClr val="D9D9D9"/>
            </a:solidFill>
            <a:ln w="9525" cap="flat" cmpd="sng">
              <a:solidFill>
                <a:srgbClr val="585858"/>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13" name="Google Shape;203;p19">
              <a:extLst>
                <a:ext uri="{FF2B5EF4-FFF2-40B4-BE49-F238E27FC236}">
                  <a16:creationId xmlns:a16="http://schemas.microsoft.com/office/drawing/2014/main" id="{342ADB37-EABC-495F-B65E-FE72463FCBA9}"/>
                </a:ext>
              </a:extLst>
            </p:cNvPr>
            <p:cNvSpPr txBox="1"/>
            <p:nvPr/>
          </p:nvSpPr>
          <p:spPr>
            <a:xfrm>
              <a:off x="3622552" y="5785864"/>
              <a:ext cx="2052400" cy="421600"/>
            </a:xfrm>
            <a:prstGeom prst="rect">
              <a:avLst/>
            </a:prstGeom>
            <a:noFill/>
            <a:ln>
              <a:noFill/>
            </a:ln>
          </p:spPr>
          <p:txBody>
            <a:bodyPr spcFirstLastPara="1" wrap="square" lIns="121867" tIns="121867" rIns="121867" bIns="121867" anchor="ctr" anchorCtr="0">
              <a:noAutofit/>
            </a:bodyPr>
            <a:lstStyle/>
            <a:p>
              <a:pPr algn="ctr">
                <a:buClr>
                  <a:srgbClr val="000000"/>
                </a:buClr>
                <a:buSzPts val="1400"/>
              </a:pPr>
              <a:r>
                <a:rPr lang="en" sz="1600" dirty="0">
                  <a:solidFill>
                    <a:srgbClr val="000000"/>
                  </a:solidFill>
                  <a:latin typeface="Arial"/>
                  <a:ea typeface="Arial"/>
                  <a:cs typeface="Arial"/>
                  <a:sym typeface="Arial"/>
                </a:rPr>
                <a:t>Switch Chip(s)</a:t>
              </a:r>
              <a:endParaRPr sz="1600" dirty="0"/>
            </a:p>
          </p:txBody>
        </p:sp>
        <p:sp>
          <p:nvSpPr>
            <p:cNvPr id="114" name="Google Shape;204;p19">
              <a:extLst>
                <a:ext uri="{FF2B5EF4-FFF2-40B4-BE49-F238E27FC236}">
                  <a16:creationId xmlns:a16="http://schemas.microsoft.com/office/drawing/2014/main" id="{087BBE65-8538-41C6-B732-CC55856FAF97}"/>
                </a:ext>
              </a:extLst>
            </p:cNvPr>
            <p:cNvSpPr/>
            <p:nvPr/>
          </p:nvSpPr>
          <p:spPr>
            <a:xfrm>
              <a:off x="6336327" y="5870413"/>
              <a:ext cx="2086000" cy="311200"/>
            </a:xfrm>
            <a:prstGeom prst="roundRect">
              <a:avLst>
                <a:gd name="adj" fmla="val 16667"/>
              </a:avLst>
            </a:prstGeom>
            <a:solidFill>
              <a:srgbClr val="D9D9D9"/>
            </a:solidFill>
            <a:ln w="9525" cap="flat" cmpd="sng">
              <a:solidFill>
                <a:srgbClr val="585858"/>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15" name="Google Shape;205;p19">
              <a:extLst>
                <a:ext uri="{FF2B5EF4-FFF2-40B4-BE49-F238E27FC236}">
                  <a16:creationId xmlns:a16="http://schemas.microsoft.com/office/drawing/2014/main" id="{78F90DD0-3B87-410C-8555-6D264C3EC1B6}"/>
                </a:ext>
              </a:extLst>
            </p:cNvPr>
            <p:cNvSpPr txBox="1"/>
            <p:nvPr/>
          </p:nvSpPr>
          <p:spPr>
            <a:xfrm>
              <a:off x="6353224" y="5815076"/>
              <a:ext cx="2052400" cy="421600"/>
            </a:xfrm>
            <a:prstGeom prst="rect">
              <a:avLst/>
            </a:prstGeom>
            <a:noFill/>
            <a:ln>
              <a:noFill/>
            </a:ln>
          </p:spPr>
          <p:txBody>
            <a:bodyPr spcFirstLastPara="1" wrap="square" lIns="121867" tIns="121867" rIns="121867" bIns="121867" anchor="ctr" anchorCtr="0">
              <a:noAutofit/>
            </a:bodyPr>
            <a:lstStyle/>
            <a:p>
              <a:pPr algn="ctr">
                <a:buClr>
                  <a:srgbClr val="000000"/>
                </a:buClr>
                <a:buSzPts val="1400"/>
              </a:pPr>
              <a:r>
                <a:rPr lang="en" sz="1600">
                  <a:solidFill>
                    <a:srgbClr val="000000"/>
                  </a:solidFill>
                  <a:latin typeface="Arial"/>
                  <a:ea typeface="Arial"/>
                  <a:cs typeface="Arial"/>
                  <a:sym typeface="Arial"/>
                </a:rPr>
                <a:t>Peripheral(s)</a:t>
              </a:r>
              <a:endParaRPr sz="1600"/>
            </a:p>
          </p:txBody>
        </p:sp>
      </p:grpSp>
      <p:pic>
        <p:nvPicPr>
          <p:cNvPr id="116" name="Google Shape;83;p16">
            <a:extLst>
              <a:ext uri="{FF2B5EF4-FFF2-40B4-BE49-F238E27FC236}">
                <a16:creationId xmlns:a16="http://schemas.microsoft.com/office/drawing/2014/main" id="{C6730741-EBD7-4155-9C8E-35E61FD6BEAA}"/>
              </a:ext>
            </a:extLst>
          </p:cNvPr>
          <p:cNvPicPr preferRelativeResize="0"/>
          <p:nvPr/>
        </p:nvPicPr>
        <p:blipFill rotWithShape="1">
          <a:blip r:embed="rId4">
            <a:alphaModFix/>
          </a:blip>
          <a:srcRect/>
          <a:stretch/>
        </p:blipFill>
        <p:spPr>
          <a:xfrm>
            <a:off x="2638347" y="42531"/>
            <a:ext cx="2598367" cy="569132"/>
          </a:xfrm>
          <a:prstGeom prst="rect">
            <a:avLst/>
          </a:prstGeom>
          <a:noFill/>
          <a:ln>
            <a:noFill/>
          </a:ln>
        </p:spPr>
      </p:pic>
      <p:sp>
        <p:nvSpPr>
          <p:cNvPr id="117" name="Google Shape;168;p19">
            <a:extLst>
              <a:ext uri="{FF2B5EF4-FFF2-40B4-BE49-F238E27FC236}">
                <a16:creationId xmlns:a16="http://schemas.microsoft.com/office/drawing/2014/main" id="{3A8EBDCD-45B7-40C4-A0AE-AAB47E3CB791}"/>
              </a:ext>
            </a:extLst>
          </p:cNvPr>
          <p:cNvSpPr txBox="1"/>
          <p:nvPr/>
        </p:nvSpPr>
        <p:spPr>
          <a:xfrm>
            <a:off x="8651800" y="5317756"/>
            <a:ext cx="3115600" cy="1098400"/>
          </a:xfrm>
          <a:prstGeom prst="rect">
            <a:avLst/>
          </a:prstGeom>
          <a:noFill/>
          <a:ln>
            <a:noFill/>
          </a:ln>
        </p:spPr>
        <p:txBody>
          <a:bodyPr spcFirstLastPara="1" wrap="square" lIns="121867" tIns="121867" rIns="121867" bIns="121867" anchor="t" anchorCtr="0">
            <a:noAutofit/>
          </a:bodyPr>
          <a:lstStyle/>
          <a:p>
            <a:pPr>
              <a:buClr>
                <a:srgbClr val="6FA8DC"/>
              </a:buClr>
              <a:buSzPts val="1400"/>
            </a:pPr>
            <a:r>
              <a:rPr lang="en" sz="1867" dirty="0">
                <a:solidFill>
                  <a:srgbClr val="6FA8DC"/>
                </a:solidFill>
                <a:latin typeface="Arial"/>
                <a:ea typeface="Arial"/>
                <a:cs typeface="Arial"/>
                <a:sym typeface="Arial"/>
              </a:rPr>
              <a:t>Shared (HW agnostic)</a:t>
            </a:r>
            <a:endParaRPr sz="2400" dirty="0"/>
          </a:p>
          <a:p>
            <a:pPr>
              <a:buClr>
                <a:srgbClr val="93C47D"/>
              </a:buClr>
              <a:buSzPts val="1400"/>
            </a:pPr>
            <a:r>
              <a:rPr lang="en" sz="1867" dirty="0">
                <a:solidFill>
                  <a:srgbClr val="93C47D"/>
                </a:solidFill>
                <a:latin typeface="Arial"/>
                <a:ea typeface="Arial"/>
                <a:cs typeface="Arial"/>
                <a:sym typeface="Arial"/>
              </a:rPr>
              <a:t>Chip specific</a:t>
            </a:r>
            <a:endParaRPr sz="2400" dirty="0"/>
          </a:p>
          <a:p>
            <a:pPr>
              <a:buClr>
                <a:srgbClr val="EA952C"/>
              </a:buClr>
              <a:buSzPts val="1400"/>
            </a:pPr>
            <a:r>
              <a:rPr lang="en" sz="1867" dirty="0">
                <a:solidFill>
                  <a:srgbClr val="EA952C"/>
                </a:solidFill>
                <a:latin typeface="Arial"/>
                <a:ea typeface="Arial"/>
                <a:cs typeface="Arial"/>
                <a:sym typeface="Arial"/>
              </a:rPr>
              <a:t>Platform specific</a:t>
            </a:r>
            <a:endParaRPr sz="2400" dirty="0"/>
          </a:p>
          <a:p>
            <a:pPr>
              <a:buClr>
                <a:srgbClr val="E5B82F"/>
              </a:buClr>
              <a:buSzPts val="1400"/>
            </a:pPr>
            <a:r>
              <a:rPr lang="en" sz="1867" dirty="0">
                <a:solidFill>
                  <a:srgbClr val="E5B82F"/>
                </a:solidFill>
                <a:latin typeface="Arial"/>
                <a:ea typeface="Arial"/>
                <a:cs typeface="Arial"/>
                <a:sym typeface="Arial"/>
              </a:rPr>
              <a:t>Chip and Platform specific</a:t>
            </a:r>
            <a:endParaRPr sz="2400" dirty="0"/>
          </a:p>
        </p:txBody>
      </p:sp>
    </p:spTree>
    <p:extLst>
      <p:ext uri="{BB962C8B-B14F-4D97-AF65-F5344CB8AC3E}">
        <p14:creationId xmlns:p14="http://schemas.microsoft.com/office/powerpoint/2010/main" val="44348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47"/>
                                        </p:tgtEl>
                                        <p:attrNameLst>
                                          <p:attrName>style.color</p:attrName>
                                        </p:attrNameLst>
                                      </p:cBhvr>
                                      <p:by>
                                        <p:hsl h="0" s="-70588" l="0"/>
                                      </p:by>
                                    </p:animClr>
                                    <p:animClr clrSpc="hsl" dir="cw">
                                      <p:cBhvr>
                                        <p:cTn id="7" dur="500" fill="hold"/>
                                        <p:tgtEl>
                                          <p:spTgt spid="47"/>
                                        </p:tgtEl>
                                        <p:attrNameLst>
                                          <p:attrName>fillcolor</p:attrName>
                                        </p:attrNameLst>
                                      </p:cBhvr>
                                      <p:by>
                                        <p:hsl h="0" s="-70588" l="0"/>
                                      </p:by>
                                    </p:animClr>
                                    <p:animClr clrSpc="hsl" dir="cw">
                                      <p:cBhvr>
                                        <p:cTn id="8" dur="500" fill="hold"/>
                                        <p:tgtEl>
                                          <p:spTgt spid="47"/>
                                        </p:tgtEl>
                                        <p:attrNameLst>
                                          <p:attrName>stroke.color</p:attrName>
                                        </p:attrNameLst>
                                      </p:cBhvr>
                                      <p:by>
                                        <p:hsl h="0" s="-70588" l="0"/>
                                      </p:by>
                                    </p:animClr>
                                    <p:set>
                                      <p:cBhvr>
                                        <p:cTn id="9" dur="500" fill="hold"/>
                                        <p:tgtEl>
                                          <p:spTgt spid="47"/>
                                        </p:tgtEl>
                                        <p:attrNameLst>
                                          <p:attrName>fill.type</p:attrName>
                                        </p:attrNameLst>
                                      </p:cBhvr>
                                      <p:to>
                                        <p:strVal val="solid"/>
                                      </p:to>
                                    </p:set>
                                  </p:childTnLst>
                                </p:cTn>
                              </p:par>
                              <p:par>
                                <p:cTn id="10" presetID="25" presetClass="emph" presetSubtype="0" fill="hold" grpId="0" nodeType="withEffect">
                                  <p:stCondLst>
                                    <p:cond delay="0"/>
                                  </p:stCondLst>
                                  <p:childTnLst>
                                    <p:animClr clrSpc="hsl" dir="cw">
                                      <p:cBhvr override="childStyle">
                                        <p:cTn id="11" dur="500" fill="hold"/>
                                        <p:tgtEl>
                                          <p:spTgt spid="49"/>
                                        </p:tgtEl>
                                        <p:attrNameLst>
                                          <p:attrName>style.color</p:attrName>
                                        </p:attrNameLst>
                                      </p:cBhvr>
                                      <p:by>
                                        <p:hsl h="0" s="-70588" l="0"/>
                                      </p:by>
                                    </p:animClr>
                                    <p:animClr clrSpc="hsl" dir="cw">
                                      <p:cBhvr>
                                        <p:cTn id="12" dur="500" fill="hold"/>
                                        <p:tgtEl>
                                          <p:spTgt spid="49"/>
                                        </p:tgtEl>
                                        <p:attrNameLst>
                                          <p:attrName>fillcolor</p:attrName>
                                        </p:attrNameLst>
                                      </p:cBhvr>
                                      <p:by>
                                        <p:hsl h="0" s="-70588" l="0"/>
                                      </p:by>
                                    </p:animClr>
                                    <p:animClr clrSpc="hsl" dir="cw">
                                      <p:cBhvr>
                                        <p:cTn id="13" dur="500" fill="hold"/>
                                        <p:tgtEl>
                                          <p:spTgt spid="49"/>
                                        </p:tgtEl>
                                        <p:attrNameLst>
                                          <p:attrName>stroke.color</p:attrName>
                                        </p:attrNameLst>
                                      </p:cBhvr>
                                      <p:by>
                                        <p:hsl h="0" s="-70588" l="0"/>
                                      </p:by>
                                    </p:animClr>
                                    <p:set>
                                      <p:cBhvr>
                                        <p:cTn id="14" dur="500" fill="hold"/>
                                        <p:tgtEl>
                                          <p:spTgt spid="49"/>
                                        </p:tgtEl>
                                        <p:attrNameLst>
                                          <p:attrName>fill.type</p:attrName>
                                        </p:attrNameLst>
                                      </p:cBhvr>
                                      <p:to>
                                        <p:strVal val="solid"/>
                                      </p:to>
                                    </p:set>
                                  </p:childTnLst>
                                </p:cTn>
                              </p:par>
                              <p:par>
                                <p:cTn id="15" presetID="25" presetClass="emph" presetSubtype="0" fill="hold" grpId="0" nodeType="withEffect">
                                  <p:stCondLst>
                                    <p:cond delay="0"/>
                                  </p:stCondLst>
                                  <p:childTnLst>
                                    <p:animClr clrSpc="hsl" dir="cw">
                                      <p:cBhvr override="childStyle">
                                        <p:cTn id="16" dur="500" fill="hold"/>
                                        <p:tgtEl>
                                          <p:spTgt spid="50"/>
                                        </p:tgtEl>
                                        <p:attrNameLst>
                                          <p:attrName>style.color</p:attrName>
                                        </p:attrNameLst>
                                      </p:cBhvr>
                                      <p:by>
                                        <p:hsl h="0" s="-70588" l="0"/>
                                      </p:by>
                                    </p:animClr>
                                    <p:animClr clrSpc="hsl" dir="cw">
                                      <p:cBhvr>
                                        <p:cTn id="17" dur="500" fill="hold"/>
                                        <p:tgtEl>
                                          <p:spTgt spid="50"/>
                                        </p:tgtEl>
                                        <p:attrNameLst>
                                          <p:attrName>fillcolor</p:attrName>
                                        </p:attrNameLst>
                                      </p:cBhvr>
                                      <p:by>
                                        <p:hsl h="0" s="-70588" l="0"/>
                                      </p:by>
                                    </p:animClr>
                                    <p:animClr clrSpc="hsl" dir="cw">
                                      <p:cBhvr>
                                        <p:cTn id="18" dur="500" fill="hold"/>
                                        <p:tgtEl>
                                          <p:spTgt spid="50"/>
                                        </p:tgtEl>
                                        <p:attrNameLst>
                                          <p:attrName>stroke.color</p:attrName>
                                        </p:attrNameLst>
                                      </p:cBhvr>
                                      <p:by>
                                        <p:hsl h="0" s="-70588" l="0"/>
                                      </p:by>
                                    </p:animClr>
                                    <p:set>
                                      <p:cBhvr>
                                        <p:cTn id="19" dur="500" fill="hold"/>
                                        <p:tgtEl>
                                          <p:spTgt spid="50"/>
                                        </p:tgtEl>
                                        <p:attrNameLst>
                                          <p:attrName>fill.type</p:attrName>
                                        </p:attrNameLst>
                                      </p:cBhvr>
                                      <p:to>
                                        <p:strVal val="solid"/>
                                      </p:to>
                                    </p:set>
                                  </p:childTnLst>
                                </p:cTn>
                              </p:par>
                              <p:par>
                                <p:cTn id="20" presetID="25" presetClass="emph" presetSubtype="0" fill="hold" grpId="0" nodeType="withEffect">
                                  <p:stCondLst>
                                    <p:cond delay="0"/>
                                  </p:stCondLst>
                                  <p:childTnLst>
                                    <p:animClr clrSpc="hsl" dir="cw">
                                      <p:cBhvr override="childStyle">
                                        <p:cTn id="21" dur="500" fill="hold"/>
                                        <p:tgtEl>
                                          <p:spTgt spid="51"/>
                                        </p:tgtEl>
                                        <p:attrNameLst>
                                          <p:attrName>style.color</p:attrName>
                                        </p:attrNameLst>
                                      </p:cBhvr>
                                      <p:by>
                                        <p:hsl h="0" s="-70588" l="0"/>
                                      </p:by>
                                    </p:animClr>
                                    <p:animClr clrSpc="hsl" dir="cw">
                                      <p:cBhvr>
                                        <p:cTn id="22" dur="500" fill="hold"/>
                                        <p:tgtEl>
                                          <p:spTgt spid="51"/>
                                        </p:tgtEl>
                                        <p:attrNameLst>
                                          <p:attrName>fillcolor</p:attrName>
                                        </p:attrNameLst>
                                      </p:cBhvr>
                                      <p:by>
                                        <p:hsl h="0" s="-70588" l="0"/>
                                      </p:by>
                                    </p:animClr>
                                    <p:animClr clrSpc="hsl" dir="cw">
                                      <p:cBhvr>
                                        <p:cTn id="23" dur="500" fill="hold"/>
                                        <p:tgtEl>
                                          <p:spTgt spid="51"/>
                                        </p:tgtEl>
                                        <p:attrNameLst>
                                          <p:attrName>stroke.color</p:attrName>
                                        </p:attrNameLst>
                                      </p:cBhvr>
                                      <p:by>
                                        <p:hsl h="0" s="-70588" l="0"/>
                                      </p:by>
                                    </p:animClr>
                                    <p:set>
                                      <p:cBhvr>
                                        <p:cTn id="24" dur="500" fill="hold"/>
                                        <p:tgtEl>
                                          <p:spTgt spid="51"/>
                                        </p:tgtEl>
                                        <p:attrNameLst>
                                          <p:attrName>fill.type</p:attrName>
                                        </p:attrNameLst>
                                      </p:cBhvr>
                                      <p:to>
                                        <p:strVal val="solid"/>
                                      </p:to>
                                    </p:set>
                                  </p:childTnLst>
                                </p:cTn>
                              </p:par>
                              <p:par>
                                <p:cTn id="25" presetID="25" presetClass="emph" presetSubtype="0" fill="hold" grpId="0" nodeType="withEffect">
                                  <p:stCondLst>
                                    <p:cond delay="0"/>
                                  </p:stCondLst>
                                  <p:childTnLst>
                                    <p:animClr clrSpc="hsl" dir="cw">
                                      <p:cBhvr override="childStyle">
                                        <p:cTn id="26" dur="500" fill="hold"/>
                                        <p:tgtEl>
                                          <p:spTgt spid="52"/>
                                        </p:tgtEl>
                                        <p:attrNameLst>
                                          <p:attrName>style.color</p:attrName>
                                        </p:attrNameLst>
                                      </p:cBhvr>
                                      <p:by>
                                        <p:hsl h="0" s="-70588" l="0"/>
                                      </p:by>
                                    </p:animClr>
                                    <p:animClr clrSpc="hsl" dir="cw">
                                      <p:cBhvr>
                                        <p:cTn id="27" dur="500" fill="hold"/>
                                        <p:tgtEl>
                                          <p:spTgt spid="52"/>
                                        </p:tgtEl>
                                        <p:attrNameLst>
                                          <p:attrName>fillcolor</p:attrName>
                                        </p:attrNameLst>
                                      </p:cBhvr>
                                      <p:by>
                                        <p:hsl h="0" s="-70588" l="0"/>
                                      </p:by>
                                    </p:animClr>
                                    <p:animClr clrSpc="hsl" dir="cw">
                                      <p:cBhvr>
                                        <p:cTn id="28" dur="500" fill="hold"/>
                                        <p:tgtEl>
                                          <p:spTgt spid="52"/>
                                        </p:tgtEl>
                                        <p:attrNameLst>
                                          <p:attrName>stroke.color</p:attrName>
                                        </p:attrNameLst>
                                      </p:cBhvr>
                                      <p:by>
                                        <p:hsl h="0" s="-70588" l="0"/>
                                      </p:by>
                                    </p:animClr>
                                    <p:set>
                                      <p:cBhvr>
                                        <p:cTn id="29" dur="500" fill="hold"/>
                                        <p:tgtEl>
                                          <p:spTgt spid="52"/>
                                        </p:tgtEl>
                                        <p:attrNameLst>
                                          <p:attrName>fill.type</p:attrName>
                                        </p:attrNameLst>
                                      </p:cBhvr>
                                      <p:to>
                                        <p:strVal val="solid"/>
                                      </p:to>
                                    </p:set>
                                  </p:childTnLst>
                                </p:cTn>
                              </p:par>
                              <p:par>
                                <p:cTn id="30" presetID="25" presetClass="emph" presetSubtype="0" fill="hold" grpId="0" nodeType="withEffect">
                                  <p:stCondLst>
                                    <p:cond delay="0"/>
                                  </p:stCondLst>
                                  <p:childTnLst>
                                    <p:animClr clrSpc="hsl" dir="cw">
                                      <p:cBhvr override="childStyle">
                                        <p:cTn id="31" dur="500" fill="hold"/>
                                        <p:tgtEl>
                                          <p:spTgt spid="53"/>
                                        </p:tgtEl>
                                        <p:attrNameLst>
                                          <p:attrName>style.color</p:attrName>
                                        </p:attrNameLst>
                                      </p:cBhvr>
                                      <p:by>
                                        <p:hsl h="0" s="-70588" l="0"/>
                                      </p:by>
                                    </p:animClr>
                                    <p:animClr clrSpc="hsl" dir="cw">
                                      <p:cBhvr>
                                        <p:cTn id="32" dur="500" fill="hold"/>
                                        <p:tgtEl>
                                          <p:spTgt spid="53"/>
                                        </p:tgtEl>
                                        <p:attrNameLst>
                                          <p:attrName>fillcolor</p:attrName>
                                        </p:attrNameLst>
                                      </p:cBhvr>
                                      <p:by>
                                        <p:hsl h="0" s="-70588" l="0"/>
                                      </p:by>
                                    </p:animClr>
                                    <p:animClr clrSpc="hsl" dir="cw">
                                      <p:cBhvr>
                                        <p:cTn id="33" dur="500" fill="hold"/>
                                        <p:tgtEl>
                                          <p:spTgt spid="53"/>
                                        </p:tgtEl>
                                        <p:attrNameLst>
                                          <p:attrName>stroke.color</p:attrName>
                                        </p:attrNameLst>
                                      </p:cBhvr>
                                      <p:by>
                                        <p:hsl h="0" s="-70588" l="0"/>
                                      </p:by>
                                    </p:animClr>
                                    <p:set>
                                      <p:cBhvr>
                                        <p:cTn id="34" dur="500" fill="hold"/>
                                        <p:tgtEl>
                                          <p:spTgt spid="53"/>
                                        </p:tgtEl>
                                        <p:attrNameLst>
                                          <p:attrName>fill.type</p:attrName>
                                        </p:attrNameLst>
                                      </p:cBhvr>
                                      <p:to>
                                        <p:strVal val="solid"/>
                                      </p:to>
                                    </p:set>
                                  </p:childTnLst>
                                </p:cTn>
                              </p:par>
                              <p:par>
                                <p:cTn id="35" presetID="25" presetClass="emph" presetSubtype="0" fill="hold" grpId="0" nodeType="withEffect">
                                  <p:stCondLst>
                                    <p:cond delay="0"/>
                                  </p:stCondLst>
                                  <p:childTnLst>
                                    <p:animClr clrSpc="hsl" dir="cw">
                                      <p:cBhvr override="childStyle">
                                        <p:cTn id="36" dur="500" fill="hold"/>
                                        <p:tgtEl>
                                          <p:spTgt spid="45"/>
                                        </p:tgtEl>
                                        <p:attrNameLst>
                                          <p:attrName>style.color</p:attrName>
                                        </p:attrNameLst>
                                      </p:cBhvr>
                                      <p:by>
                                        <p:hsl h="0" s="-70588" l="0"/>
                                      </p:by>
                                    </p:animClr>
                                    <p:animClr clrSpc="hsl" dir="cw">
                                      <p:cBhvr>
                                        <p:cTn id="37" dur="500" fill="hold"/>
                                        <p:tgtEl>
                                          <p:spTgt spid="45"/>
                                        </p:tgtEl>
                                        <p:attrNameLst>
                                          <p:attrName>fillcolor</p:attrName>
                                        </p:attrNameLst>
                                      </p:cBhvr>
                                      <p:by>
                                        <p:hsl h="0" s="-70588" l="0"/>
                                      </p:by>
                                    </p:animClr>
                                    <p:animClr clrSpc="hsl" dir="cw">
                                      <p:cBhvr>
                                        <p:cTn id="38" dur="500" fill="hold"/>
                                        <p:tgtEl>
                                          <p:spTgt spid="45"/>
                                        </p:tgtEl>
                                        <p:attrNameLst>
                                          <p:attrName>stroke.color</p:attrName>
                                        </p:attrNameLst>
                                      </p:cBhvr>
                                      <p:by>
                                        <p:hsl h="0" s="-70588" l="0"/>
                                      </p:by>
                                    </p:animClr>
                                    <p:set>
                                      <p:cBhvr>
                                        <p:cTn id="39" dur="500" fill="hold"/>
                                        <p:tgtEl>
                                          <p:spTgt spid="45"/>
                                        </p:tgtEl>
                                        <p:attrNameLst>
                                          <p:attrName>fill.type</p:attrName>
                                        </p:attrNameLst>
                                      </p:cBhvr>
                                      <p:to>
                                        <p:strVal val="solid"/>
                                      </p:to>
                                    </p:set>
                                  </p:childTnLst>
                                </p:cTn>
                              </p:par>
                              <p:par>
                                <p:cTn id="40" presetID="25" presetClass="emph" presetSubtype="0" fill="hold" grpId="0" nodeType="withEffect">
                                  <p:stCondLst>
                                    <p:cond delay="0"/>
                                  </p:stCondLst>
                                  <p:childTnLst>
                                    <p:animClr clrSpc="hsl" dir="cw">
                                      <p:cBhvr override="childStyle">
                                        <p:cTn id="41" dur="500" fill="hold"/>
                                        <p:tgtEl>
                                          <p:spTgt spid="44"/>
                                        </p:tgtEl>
                                        <p:attrNameLst>
                                          <p:attrName>style.color</p:attrName>
                                        </p:attrNameLst>
                                      </p:cBhvr>
                                      <p:by>
                                        <p:hsl h="0" s="-70588" l="0"/>
                                      </p:by>
                                    </p:animClr>
                                    <p:animClr clrSpc="hsl" dir="cw">
                                      <p:cBhvr>
                                        <p:cTn id="42" dur="500" fill="hold"/>
                                        <p:tgtEl>
                                          <p:spTgt spid="44"/>
                                        </p:tgtEl>
                                        <p:attrNameLst>
                                          <p:attrName>fillcolor</p:attrName>
                                        </p:attrNameLst>
                                      </p:cBhvr>
                                      <p:by>
                                        <p:hsl h="0" s="-70588" l="0"/>
                                      </p:by>
                                    </p:animClr>
                                    <p:animClr clrSpc="hsl" dir="cw">
                                      <p:cBhvr>
                                        <p:cTn id="43" dur="500" fill="hold"/>
                                        <p:tgtEl>
                                          <p:spTgt spid="44"/>
                                        </p:tgtEl>
                                        <p:attrNameLst>
                                          <p:attrName>stroke.color</p:attrName>
                                        </p:attrNameLst>
                                      </p:cBhvr>
                                      <p:by>
                                        <p:hsl h="0" s="-70588" l="0"/>
                                      </p:by>
                                    </p:animClr>
                                    <p:set>
                                      <p:cBhvr>
                                        <p:cTn id="44" dur="500" fill="hold"/>
                                        <p:tgtEl>
                                          <p:spTgt spid="44"/>
                                        </p:tgtEl>
                                        <p:attrNameLst>
                                          <p:attrName>fill.type</p:attrName>
                                        </p:attrNameLst>
                                      </p:cBhvr>
                                      <p:to>
                                        <p:strVal val="solid"/>
                                      </p:to>
                                    </p:set>
                                  </p:childTnLst>
                                </p:cTn>
                              </p:par>
                              <p:par>
                                <p:cTn id="45" presetID="25" presetClass="emph" presetSubtype="0" fill="hold" grpId="0" nodeType="withEffect">
                                  <p:stCondLst>
                                    <p:cond delay="0"/>
                                  </p:stCondLst>
                                  <p:childTnLst>
                                    <p:animClr clrSpc="hsl" dir="cw">
                                      <p:cBhvr override="childStyle">
                                        <p:cTn id="46" dur="500" fill="hold"/>
                                        <p:tgtEl>
                                          <p:spTgt spid="43"/>
                                        </p:tgtEl>
                                        <p:attrNameLst>
                                          <p:attrName>style.color</p:attrName>
                                        </p:attrNameLst>
                                      </p:cBhvr>
                                      <p:by>
                                        <p:hsl h="0" s="-70588" l="0"/>
                                      </p:by>
                                    </p:animClr>
                                    <p:animClr clrSpc="hsl" dir="cw">
                                      <p:cBhvr>
                                        <p:cTn id="47" dur="500" fill="hold"/>
                                        <p:tgtEl>
                                          <p:spTgt spid="43"/>
                                        </p:tgtEl>
                                        <p:attrNameLst>
                                          <p:attrName>fillcolor</p:attrName>
                                        </p:attrNameLst>
                                      </p:cBhvr>
                                      <p:by>
                                        <p:hsl h="0" s="-70588" l="0"/>
                                      </p:by>
                                    </p:animClr>
                                    <p:animClr clrSpc="hsl" dir="cw">
                                      <p:cBhvr>
                                        <p:cTn id="48" dur="500" fill="hold"/>
                                        <p:tgtEl>
                                          <p:spTgt spid="43"/>
                                        </p:tgtEl>
                                        <p:attrNameLst>
                                          <p:attrName>stroke.color</p:attrName>
                                        </p:attrNameLst>
                                      </p:cBhvr>
                                      <p:by>
                                        <p:hsl h="0" s="-70588" l="0"/>
                                      </p:by>
                                    </p:animClr>
                                    <p:set>
                                      <p:cBhvr>
                                        <p:cTn id="49" dur="500" fill="hold"/>
                                        <p:tgtEl>
                                          <p:spTgt spid="43"/>
                                        </p:tgtEl>
                                        <p:attrNameLst>
                                          <p:attrName>fill.type</p:attrName>
                                        </p:attrNameLst>
                                      </p:cBhvr>
                                      <p:to>
                                        <p:strVal val="solid"/>
                                      </p:to>
                                    </p:set>
                                  </p:childTnLst>
                                </p:cTn>
                              </p:par>
                              <p:par>
                                <p:cTn id="50" presetID="25" presetClass="emph" presetSubtype="0" fill="hold" grpId="0" nodeType="withEffect">
                                  <p:stCondLst>
                                    <p:cond delay="0"/>
                                  </p:stCondLst>
                                  <p:childTnLst>
                                    <p:animClr clrSpc="hsl" dir="cw">
                                      <p:cBhvr override="childStyle">
                                        <p:cTn id="51" dur="500" fill="hold"/>
                                        <p:tgtEl>
                                          <p:spTgt spid="42"/>
                                        </p:tgtEl>
                                        <p:attrNameLst>
                                          <p:attrName>style.color</p:attrName>
                                        </p:attrNameLst>
                                      </p:cBhvr>
                                      <p:by>
                                        <p:hsl h="0" s="-70588" l="0"/>
                                      </p:by>
                                    </p:animClr>
                                    <p:animClr clrSpc="hsl" dir="cw">
                                      <p:cBhvr>
                                        <p:cTn id="52" dur="500" fill="hold"/>
                                        <p:tgtEl>
                                          <p:spTgt spid="42"/>
                                        </p:tgtEl>
                                        <p:attrNameLst>
                                          <p:attrName>fillcolor</p:attrName>
                                        </p:attrNameLst>
                                      </p:cBhvr>
                                      <p:by>
                                        <p:hsl h="0" s="-70588" l="0"/>
                                      </p:by>
                                    </p:animClr>
                                    <p:animClr clrSpc="hsl" dir="cw">
                                      <p:cBhvr>
                                        <p:cTn id="53" dur="500" fill="hold"/>
                                        <p:tgtEl>
                                          <p:spTgt spid="42"/>
                                        </p:tgtEl>
                                        <p:attrNameLst>
                                          <p:attrName>stroke.color</p:attrName>
                                        </p:attrNameLst>
                                      </p:cBhvr>
                                      <p:by>
                                        <p:hsl h="0" s="-70588" l="0"/>
                                      </p:by>
                                    </p:animClr>
                                    <p:set>
                                      <p:cBhvr>
                                        <p:cTn id="54" dur="500" fill="hold"/>
                                        <p:tgtEl>
                                          <p:spTgt spid="42"/>
                                        </p:tgtEl>
                                        <p:attrNameLst>
                                          <p:attrName>fill.type</p:attrName>
                                        </p:attrNameLst>
                                      </p:cBhvr>
                                      <p:to>
                                        <p:strVal val="solid"/>
                                      </p:to>
                                    </p:set>
                                  </p:childTnLst>
                                </p:cTn>
                              </p:par>
                              <p:par>
                                <p:cTn id="55" presetID="25" presetClass="emph" presetSubtype="0" fill="hold" grpId="0" nodeType="withEffect">
                                  <p:stCondLst>
                                    <p:cond delay="0"/>
                                  </p:stCondLst>
                                  <p:childTnLst>
                                    <p:animClr clrSpc="hsl" dir="cw">
                                      <p:cBhvr override="childStyle">
                                        <p:cTn id="56" dur="500" fill="hold"/>
                                        <p:tgtEl>
                                          <p:spTgt spid="40"/>
                                        </p:tgtEl>
                                        <p:attrNameLst>
                                          <p:attrName>style.color</p:attrName>
                                        </p:attrNameLst>
                                      </p:cBhvr>
                                      <p:by>
                                        <p:hsl h="0" s="-70588" l="0"/>
                                      </p:by>
                                    </p:animClr>
                                    <p:animClr clrSpc="hsl" dir="cw">
                                      <p:cBhvr>
                                        <p:cTn id="57" dur="500" fill="hold"/>
                                        <p:tgtEl>
                                          <p:spTgt spid="40"/>
                                        </p:tgtEl>
                                        <p:attrNameLst>
                                          <p:attrName>fillcolor</p:attrName>
                                        </p:attrNameLst>
                                      </p:cBhvr>
                                      <p:by>
                                        <p:hsl h="0" s="-70588" l="0"/>
                                      </p:by>
                                    </p:animClr>
                                    <p:animClr clrSpc="hsl" dir="cw">
                                      <p:cBhvr>
                                        <p:cTn id="58" dur="500" fill="hold"/>
                                        <p:tgtEl>
                                          <p:spTgt spid="40"/>
                                        </p:tgtEl>
                                        <p:attrNameLst>
                                          <p:attrName>stroke.color</p:attrName>
                                        </p:attrNameLst>
                                      </p:cBhvr>
                                      <p:by>
                                        <p:hsl h="0" s="-70588" l="0"/>
                                      </p:by>
                                    </p:animClr>
                                    <p:set>
                                      <p:cBhvr>
                                        <p:cTn id="59" dur="500" fill="hold"/>
                                        <p:tgtEl>
                                          <p:spTgt spid="40"/>
                                        </p:tgtEl>
                                        <p:attrNameLst>
                                          <p:attrName>fill.type</p:attrName>
                                        </p:attrNameLst>
                                      </p:cBhvr>
                                      <p:to>
                                        <p:strVal val="solid"/>
                                      </p:to>
                                    </p:set>
                                  </p:childTnLst>
                                </p:cTn>
                              </p:par>
                              <p:par>
                                <p:cTn id="60" presetID="25" presetClass="emph" presetSubtype="0" fill="hold" grpId="0" nodeType="withEffect">
                                  <p:stCondLst>
                                    <p:cond delay="0"/>
                                  </p:stCondLst>
                                  <p:childTnLst>
                                    <p:animClr clrSpc="hsl" dir="cw">
                                      <p:cBhvr override="childStyle">
                                        <p:cTn id="61" dur="500" fill="hold"/>
                                        <p:tgtEl>
                                          <p:spTgt spid="39"/>
                                        </p:tgtEl>
                                        <p:attrNameLst>
                                          <p:attrName>style.color</p:attrName>
                                        </p:attrNameLst>
                                      </p:cBhvr>
                                      <p:by>
                                        <p:hsl h="0" s="-70588" l="0"/>
                                      </p:by>
                                    </p:animClr>
                                    <p:animClr clrSpc="hsl" dir="cw">
                                      <p:cBhvr>
                                        <p:cTn id="62" dur="500" fill="hold"/>
                                        <p:tgtEl>
                                          <p:spTgt spid="39"/>
                                        </p:tgtEl>
                                        <p:attrNameLst>
                                          <p:attrName>fillcolor</p:attrName>
                                        </p:attrNameLst>
                                      </p:cBhvr>
                                      <p:by>
                                        <p:hsl h="0" s="-70588" l="0"/>
                                      </p:by>
                                    </p:animClr>
                                    <p:animClr clrSpc="hsl" dir="cw">
                                      <p:cBhvr>
                                        <p:cTn id="63" dur="500" fill="hold"/>
                                        <p:tgtEl>
                                          <p:spTgt spid="39"/>
                                        </p:tgtEl>
                                        <p:attrNameLst>
                                          <p:attrName>stroke.color</p:attrName>
                                        </p:attrNameLst>
                                      </p:cBhvr>
                                      <p:by>
                                        <p:hsl h="0" s="-70588" l="0"/>
                                      </p:by>
                                    </p:animClr>
                                    <p:set>
                                      <p:cBhvr>
                                        <p:cTn id="64" dur="500" fill="hold"/>
                                        <p:tgtEl>
                                          <p:spTgt spid="39"/>
                                        </p:tgtEl>
                                        <p:attrNameLst>
                                          <p:attrName>fill.type</p:attrName>
                                        </p:attrNameLst>
                                      </p:cBhvr>
                                      <p:to>
                                        <p:strVal val="solid"/>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4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49"/>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5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5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52"/>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53"/>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45"/>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44"/>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43"/>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42"/>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40"/>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39"/>
                                        </p:tgtEl>
                                        <p:attrNameLst>
                                          <p:attrName>style.visibility</p:attrName>
                                        </p:attrNameLst>
                                      </p:cBhvr>
                                      <p:to>
                                        <p:strVal val="hidden"/>
                                      </p:to>
                                    </p:set>
                                  </p:childTnLst>
                                </p:cTn>
                              </p:par>
                              <p:par>
                                <p:cTn id="93" presetID="1" presetClass="exit" presetSubtype="0" fill="hold" grpId="0" nodeType="withEffect">
                                  <p:stCondLst>
                                    <p:cond delay="0"/>
                                  </p:stCondLst>
                                  <p:childTnLst>
                                    <p:set>
                                      <p:cBhvr>
                                        <p:cTn id="94" dur="1" fill="hold">
                                          <p:stCondLst>
                                            <p:cond delay="0"/>
                                          </p:stCondLst>
                                        </p:cTn>
                                        <p:tgtEl>
                                          <p:spTgt spid="57"/>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28"/>
                                        </p:tgtEl>
                                        <p:attrNameLst>
                                          <p:attrName>style.visibility</p:attrName>
                                        </p:attrNameLst>
                                      </p:cBhvr>
                                      <p:to>
                                        <p:strVal val="hidden"/>
                                      </p:to>
                                    </p:set>
                                  </p:childTnLst>
                                </p:cTn>
                              </p:par>
                              <p:par>
                                <p:cTn id="97" presetID="1" presetClass="exit" presetSubtype="0" fill="hold" grpId="0" nodeType="withEffect">
                                  <p:stCondLst>
                                    <p:cond delay="0"/>
                                  </p:stCondLst>
                                  <p:childTnLst>
                                    <p:set>
                                      <p:cBhvr>
                                        <p:cTn id="98" dur="1" fill="hold">
                                          <p:stCondLst>
                                            <p:cond delay="0"/>
                                          </p:stCondLst>
                                        </p:cTn>
                                        <p:tgtEl>
                                          <p:spTgt spid="55"/>
                                        </p:tgtEl>
                                        <p:attrNameLst>
                                          <p:attrName>style.visibility</p:attrName>
                                        </p:attrNameLst>
                                      </p:cBhvr>
                                      <p:to>
                                        <p:strVal val="hidden"/>
                                      </p:to>
                                    </p:set>
                                  </p:childTnLst>
                                </p:cTn>
                              </p:par>
                              <p:par>
                                <p:cTn id="99" presetID="1" presetClass="exit" presetSubtype="0" fill="hold" grpId="0" nodeType="withEffect">
                                  <p:stCondLst>
                                    <p:cond delay="0"/>
                                  </p:stCondLst>
                                  <p:childTnLst>
                                    <p:set>
                                      <p:cBhvr>
                                        <p:cTn id="100" dur="1" fill="hold">
                                          <p:stCondLst>
                                            <p:cond delay="0"/>
                                          </p:stCondLst>
                                        </p:cTn>
                                        <p:tgtEl>
                                          <p:spTgt spid="29"/>
                                        </p:tgtEl>
                                        <p:attrNameLst>
                                          <p:attrName>style.visibility</p:attrName>
                                        </p:attrNameLst>
                                      </p:cBhvr>
                                      <p:to>
                                        <p:strVal val="hidden"/>
                                      </p:to>
                                    </p:set>
                                  </p:childTnLst>
                                </p:cTn>
                              </p:par>
                              <p:par>
                                <p:cTn id="101" presetID="1" presetClass="exit" presetSubtype="0" fill="hold" grpId="0" nodeType="withEffect">
                                  <p:stCondLst>
                                    <p:cond delay="0"/>
                                  </p:stCondLst>
                                  <p:childTnLst>
                                    <p:set>
                                      <p:cBhvr>
                                        <p:cTn id="102" dur="1" fill="hold">
                                          <p:stCondLst>
                                            <p:cond delay="0"/>
                                          </p:stCondLst>
                                        </p:cTn>
                                        <p:tgtEl>
                                          <p:spTgt spid="30"/>
                                        </p:tgtEl>
                                        <p:attrNameLst>
                                          <p:attrName>style.visibility</p:attrName>
                                        </p:attrNameLst>
                                      </p:cBhvr>
                                      <p:to>
                                        <p:strVal val="hidden"/>
                                      </p:to>
                                    </p:set>
                                  </p:childTnLst>
                                </p:cTn>
                              </p:par>
                              <p:par>
                                <p:cTn id="103" presetID="1" presetClass="exit"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hidden"/>
                                      </p:to>
                                    </p:set>
                                  </p:childTnLst>
                                </p:cTn>
                              </p:par>
                              <p:par>
                                <p:cTn id="105" presetID="1" presetClass="exit" presetSubtype="0" fill="hold" grpId="0" nodeType="withEffect">
                                  <p:stCondLst>
                                    <p:cond delay="0"/>
                                  </p:stCondLst>
                                  <p:childTnLst>
                                    <p:set>
                                      <p:cBhvr>
                                        <p:cTn id="106" dur="1" fill="hold">
                                          <p:stCondLst>
                                            <p:cond delay="0"/>
                                          </p:stCondLst>
                                        </p:cTn>
                                        <p:tgtEl>
                                          <p:spTgt spid="32"/>
                                        </p:tgtEl>
                                        <p:attrNameLst>
                                          <p:attrName>style.visibility</p:attrName>
                                        </p:attrNameLst>
                                      </p:cBhvr>
                                      <p:to>
                                        <p:strVal val="hidden"/>
                                      </p:to>
                                    </p:set>
                                  </p:childTnLst>
                                </p:cTn>
                              </p:par>
                              <p:par>
                                <p:cTn id="107" presetID="1" presetClass="exit" presetSubtype="0" fill="hold" grpId="0" nodeType="with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par>
                                <p:cTn id="109" presetID="1" presetClass="exit" presetSubtype="0" fill="hold" grpId="0" nodeType="withEffect">
                                  <p:stCondLst>
                                    <p:cond delay="0"/>
                                  </p:stCondLst>
                                  <p:childTnLst>
                                    <p:set>
                                      <p:cBhvr>
                                        <p:cTn id="110" dur="1" fill="hold">
                                          <p:stCondLst>
                                            <p:cond delay="0"/>
                                          </p:stCondLst>
                                        </p:cTn>
                                        <p:tgtEl>
                                          <p:spTgt spid="35"/>
                                        </p:tgtEl>
                                        <p:attrNameLst>
                                          <p:attrName>style.visibility</p:attrName>
                                        </p:attrNameLst>
                                      </p:cBhvr>
                                      <p:to>
                                        <p:strVal val="hidden"/>
                                      </p:to>
                                    </p:set>
                                  </p:childTnLst>
                                </p:cTn>
                              </p:par>
                              <p:par>
                                <p:cTn id="111" presetID="1" presetClass="exit" presetSubtype="0" fill="hold" grpId="0" nodeType="withEffect">
                                  <p:stCondLst>
                                    <p:cond delay="0"/>
                                  </p:stCondLst>
                                  <p:childTnLst>
                                    <p:set>
                                      <p:cBhvr>
                                        <p:cTn id="112" dur="1" fill="hold">
                                          <p:stCondLst>
                                            <p:cond delay="0"/>
                                          </p:stCondLst>
                                        </p:cTn>
                                        <p:tgtEl>
                                          <p:spTgt spid="36"/>
                                        </p:tgtEl>
                                        <p:attrNameLst>
                                          <p:attrName>style.visibility</p:attrName>
                                        </p:attrNameLst>
                                      </p:cBhvr>
                                      <p:to>
                                        <p:strVal val="hidden"/>
                                      </p:to>
                                    </p:set>
                                  </p:childTnLst>
                                </p:cTn>
                              </p:par>
                              <p:par>
                                <p:cTn id="113" presetID="1" presetClass="exit" presetSubtype="0" fill="hold" grpId="0" nodeType="withEffect">
                                  <p:stCondLst>
                                    <p:cond delay="0"/>
                                  </p:stCondLst>
                                  <p:childTnLst>
                                    <p:set>
                                      <p:cBhvr>
                                        <p:cTn id="114" dur="1" fill="hold">
                                          <p:stCondLst>
                                            <p:cond delay="0"/>
                                          </p:stCondLst>
                                        </p:cTn>
                                        <p:tgtEl>
                                          <p:spTgt spid="37"/>
                                        </p:tgtEl>
                                        <p:attrNameLst>
                                          <p:attrName>style.visibility</p:attrName>
                                        </p:attrNameLst>
                                      </p:cBhvr>
                                      <p:to>
                                        <p:strVal val="hidden"/>
                                      </p:to>
                                    </p:set>
                                  </p:childTnLst>
                                </p:cTn>
                              </p:par>
                              <p:par>
                                <p:cTn id="115" presetID="1" presetClass="exit"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hidden"/>
                                      </p:to>
                                    </p:set>
                                  </p:childTnLst>
                                </p:cTn>
                              </p:par>
                              <p:par>
                                <p:cTn id="117" presetID="1" presetClass="exit" presetSubtype="0" fill="hold" grpId="0" nodeType="withEffect">
                                  <p:stCondLst>
                                    <p:cond delay="0"/>
                                  </p:stCondLst>
                                  <p:childTnLst>
                                    <p:set>
                                      <p:cBhvr>
                                        <p:cTn id="118" dur="1" fill="hold">
                                          <p:stCondLst>
                                            <p:cond delay="0"/>
                                          </p:stCondLst>
                                        </p:cTn>
                                        <p:tgtEl>
                                          <p:spTgt spid="60"/>
                                        </p:tgtEl>
                                        <p:attrNameLst>
                                          <p:attrName>style.visibility</p:attrName>
                                        </p:attrNameLst>
                                      </p:cBhvr>
                                      <p:to>
                                        <p:strVal val="hidden"/>
                                      </p:to>
                                    </p:set>
                                  </p:childTnLst>
                                </p:cTn>
                              </p:par>
                              <p:par>
                                <p:cTn id="119" presetID="1" presetClass="entr" presetSubtype="0" fill="hold" grpId="0" nodeType="withEffect">
                                  <p:stCondLst>
                                    <p:cond delay="0"/>
                                  </p:stCondLst>
                                  <p:childTnLst>
                                    <p:set>
                                      <p:cBhvr>
                                        <p:cTn id="120"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5" grpId="0" animBg="1"/>
      <p:bldP spid="29" grpId="0" animBg="1"/>
      <p:bldP spid="30" grpId="0" animBg="1"/>
      <p:bldP spid="31" grpId="0" animBg="1"/>
      <p:bldP spid="32" grpId="0" animBg="1"/>
      <p:bldP spid="33" grpId="0" animBg="1"/>
      <p:bldP spid="35" grpId="0" animBg="1"/>
      <p:bldP spid="36" grpId="0" animBg="1"/>
      <p:bldP spid="37" grpId="0" animBg="1"/>
      <p:bldP spid="38" grpId="0" animBg="1"/>
      <p:bldP spid="39" grpId="0" animBg="1"/>
      <p:bldP spid="39" grpId="1" animBg="1"/>
      <p:bldP spid="40" grpId="0" animBg="1"/>
      <p:bldP spid="40" grpId="1" animBg="1"/>
      <p:bldP spid="42" grpId="0" animBg="1"/>
      <p:bldP spid="42" grpId="1" animBg="1"/>
      <p:bldP spid="43" grpId="0" animBg="1"/>
      <p:bldP spid="43" grpId="1" animBg="1"/>
      <p:bldP spid="44" grpId="0" animBg="1"/>
      <p:bldP spid="44" grpId="1" animBg="1"/>
      <p:bldP spid="45" grpId="0" animBg="1"/>
      <p:bldP spid="45" grpId="1" animBg="1"/>
      <p:bldP spid="47" grpId="0" animBg="1"/>
      <p:bldP spid="47"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60" grpId="0" animBg="1"/>
      <p:bldP spid="1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415600" y="121367"/>
            <a:ext cx="11360800" cy="763600"/>
          </a:xfrm>
          <a:prstGeom prst="rect">
            <a:avLst/>
          </a:prstGeom>
          <a:noFill/>
          <a:ln>
            <a:noFill/>
          </a:ln>
        </p:spPr>
        <p:txBody>
          <a:bodyPr spcFirstLastPara="1" wrap="square" lIns="121900" tIns="60933" rIns="121900" bIns="60933" anchor="t" anchorCtr="0">
            <a:noAutofit/>
          </a:bodyPr>
          <a:lstStyle/>
          <a:p>
            <a:pPr>
              <a:lnSpc>
                <a:spcPct val="90000"/>
              </a:lnSpc>
              <a:spcBef>
                <a:spcPct val="0"/>
              </a:spcBef>
            </a:pPr>
            <a:r>
              <a:rPr lang="en" dirty="0">
                <a:solidFill>
                  <a:schemeClr val="bg1"/>
                </a:solidFill>
                <a:latin typeface="Arial" panose="020B0604020202020204" pitchFamily="34" charset="0"/>
              </a:rPr>
              <a:t>Stratum Use Cases</a:t>
            </a:r>
            <a:endParaRPr dirty="0">
              <a:solidFill>
                <a:schemeClr val="bg1"/>
              </a:solidFill>
              <a:latin typeface="Arial" panose="020B0604020202020204" pitchFamily="34" charset="0"/>
            </a:endParaRPr>
          </a:p>
        </p:txBody>
      </p:sp>
      <p:sp>
        <p:nvSpPr>
          <p:cNvPr id="117" name="Google Shape;117;p18"/>
          <p:cNvSpPr txBox="1"/>
          <p:nvPr/>
        </p:nvSpPr>
        <p:spPr>
          <a:xfrm>
            <a:off x="2367001" y="1543667"/>
            <a:ext cx="3046400" cy="484400"/>
          </a:xfrm>
          <a:prstGeom prst="rect">
            <a:avLst/>
          </a:prstGeom>
          <a:noFill/>
          <a:ln>
            <a:noFill/>
          </a:ln>
        </p:spPr>
        <p:txBody>
          <a:bodyPr spcFirstLastPara="1" wrap="square" lIns="121900" tIns="60933" rIns="121900" bIns="60933" anchor="t" anchorCtr="0">
            <a:noAutofit/>
          </a:bodyPr>
          <a:lstStyle/>
          <a:p>
            <a:r>
              <a:rPr lang="en" sz="2400" b="1">
                <a:solidFill>
                  <a:srgbClr val="4B4B4B"/>
                </a:solidFill>
                <a:latin typeface="Calibri"/>
                <a:ea typeface="Calibri"/>
                <a:cs typeface="Calibri"/>
                <a:sym typeface="Calibri"/>
              </a:rPr>
              <a:t>Cloud SDN Fabric</a:t>
            </a:r>
            <a:endParaRPr sz="1867">
              <a:solidFill>
                <a:srgbClr val="000000"/>
              </a:solidFill>
              <a:latin typeface="Arial"/>
              <a:ea typeface="Arial"/>
              <a:cs typeface="Arial"/>
              <a:sym typeface="Arial"/>
            </a:endParaRPr>
          </a:p>
        </p:txBody>
      </p:sp>
      <p:sp>
        <p:nvSpPr>
          <p:cNvPr id="118" name="Google Shape;118;p18"/>
          <p:cNvSpPr txBox="1"/>
          <p:nvPr/>
        </p:nvSpPr>
        <p:spPr>
          <a:xfrm>
            <a:off x="8779723" y="1501175"/>
            <a:ext cx="2656400" cy="484400"/>
          </a:xfrm>
          <a:prstGeom prst="rect">
            <a:avLst/>
          </a:prstGeom>
          <a:noFill/>
          <a:ln>
            <a:noFill/>
          </a:ln>
        </p:spPr>
        <p:txBody>
          <a:bodyPr spcFirstLastPara="1" wrap="square" lIns="121900" tIns="60933" rIns="121900" bIns="60933" anchor="t" anchorCtr="0">
            <a:noAutofit/>
          </a:bodyPr>
          <a:lstStyle/>
          <a:p>
            <a:pPr algn="ctr"/>
            <a:r>
              <a:rPr lang="en" sz="2400" b="1">
                <a:solidFill>
                  <a:srgbClr val="4B4B4B"/>
                </a:solidFill>
                <a:latin typeface="Calibri"/>
                <a:ea typeface="Calibri"/>
                <a:cs typeface="Calibri"/>
                <a:sym typeface="Calibri"/>
              </a:rPr>
              <a:t>Thick Switch/Router</a:t>
            </a:r>
            <a:endParaRPr sz="1867">
              <a:solidFill>
                <a:srgbClr val="000000"/>
              </a:solidFill>
              <a:latin typeface="Arial"/>
              <a:ea typeface="Arial"/>
              <a:cs typeface="Arial"/>
              <a:sym typeface="Arial"/>
            </a:endParaRPr>
          </a:p>
        </p:txBody>
      </p:sp>
      <p:grpSp>
        <p:nvGrpSpPr>
          <p:cNvPr id="119" name="Google Shape;119;p18"/>
          <p:cNvGrpSpPr/>
          <p:nvPr/>
        </p:nvGrpSpPr>
        <p:grpSpPr>
          <a:xfrm>
            <a:off x="3848472" y="2634607"/>
            <a:ext cx="2072117" cy="2438245"/>
            <a:chOff x="2799990" y="2001048"/>
            <a:chExt cx="1650300" cy="1858797"/>
          </a:xfrm>
        </p:grpSpPr>
        <p:sp>
          <p:nvSpPr>
            <p:cNvPr id="120" name="Google Shape;120;p18"/>
            <p:cNvSpPr/>
            <p:nvPr/>
          </p:nvSpPr>
          <p:spPr>
            <a:xfrm>
              <a:off x="2799990" y="3090945"/>
              <a:ext cx="1650300" cy="768900"/>
            </a:xfrm>
            <a:prstGeom prst="roundRect">
              <a:avLst>
                <a:gd name="adj" fmla="val 16667"/>
              </a:avLst>
            </a:prstGeom>
            <a:solidFill>
              <a:schemeClr val="dk1"/>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b" anchorCtr="0">
              <a:noAutofit/>
            </a:bodyPr>
            <a:lstStyle/>
            <a:p>
              <a:pPr algn="r"/>
              <a:endParaRPr sz="1600">
                <a:solidFill>
                  <a:srgbClr val="FFFFFF"/>
                </a:solidFill>
                <a:latin typeface="Calibri"/>
                <a:ea typeface="Calibri"/>
                <a:cs typeface="Calibri"/>
                <a:sym typeface="Calibri"/>
              </a:endParaRPr>
            </a:p>
            <a:p>
              <a:pPr algn="r"/>
              <a:endParaRPr sz="1600">
                <a:solidFill>
                  <a:srgbClr val="FFFFFF"/>
                </a:solidFill>
                <a:latin typeface="Calibri"/>
                <a:ea typeface="Calibri"/>
                <a:cs typeface="Calibri"/>
                <a:sym typeface="Calibri"/>
              </a:endParaRPr>
            </a:p>
            <a:p>
              <a:pPr algn="ctr"/>
              <a:r>
                <a:rPr lang="en" sz="1600">
                  <a:solidFill>
                    <a:srgbClr val="FFFFFF"/>
                  </a:solidFill>
                  <a:latin typeface="Calibri"/>
                  <a:ea typeface="Calibri"/>
                  <a:cs typeface="Calibri"/>
                  <a:sym typeface="Calibri"/>
                </a:rPr>
                <a:t>Embedded System</a:t>
              </a:r>
              <a:endParaRPr sz="1600">
                <a:solidFill>
                  <a:srgbClr val="000000"/>
                </a:solidFill>
                <a:latin typeface="Arial"/>
                <a:ea typeface="Arial"/>
                <a:cs typeface="Arial"/>
                <a:sym typeface="Arial"/>
              </a:endParaRPr>
            </a:p>
          </p:txBody>
        </p:sp>
        <p:sp>
          <p:nvSpPr>
            <p:cNvPr id="121" name="Google Shape;121;p18"/>
            <p:cNvSpPr/>
            <p:nvPr/>
          </p:nvSpPr>
          <p:spPr>
            <a:xfrm>
              <a:off x="2799991" y="3026479"/>
              <a:ext cx="1410300" cy="424200"/>
            </a:xfrm>
            <a:prstGeom prst="roundRect">
              <a:avLst>
                <a:gd name="adj" fmla="val 16667"/>
              </a:avLst>
            </a:prstGeom>
            <a:solidFill>
              <a:srgbClr val="4C3871"/>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r>
                <a:rPr lang="en" sz="2400">
                  <a:solidFill>
                    <a:srgbClr val="FFFFFF"/>
                  </a:solidFill>
                  <a:latin typeface="Calibri"/>
                  <a:ea typeface="Calibri"/>
                  <a:cs typeface="Calibri"/>
                  <a:sym typeface="Calibri"/>
                </a:rPr>
                <a:t>Stratum</a:t>
              </a:r>
              <a:endParaRPr sz="2400">
                <a:solidFill>
                  <a:srgbClr val="000000"/>
                </a:solidFill>
                <a:latin typeface="Arial"/>
                <a:ea typeface="Arial"/>
                <a:cs typeface="Arial"/>
                <a:sym typeface="Arial"/>
              </a:endParaRPr>
            </a:p>
          </p:txBody>
        </p:sp>
        <p:sp>
          <p:nvSpPr>
            <p:cNvPr id="122" name="Google Shape;122;p18"/>
            <p:cNvSpPr/>
            <p:nvPr/>
          </p:nvSpPr>
          <p:spPr>
            <a:xfrm>
              <a:off x="2799990" y="2001048"/>
              <a:ext cx="1410300" cy="470100"/>
            </a:xfrm>
            <a:prstGeom prst="roundRect">
              <a:avLst>
                <a:gd name="adj" fmla="val 9176"/>
              </a:avLst>
            </a:prstGeom>
            <a:solidFill>
              <a:srgbClr val="005D99"/>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r>
                <a:rPr lang="en" sz="1600">
                  <a:solidFill>
                    <a:srgbClr val="FFFFFF"/>
                  </a:solidFill>
                  <a:latin typeface="Calibri"/>
                  <a:ea typeface="Calibri"/>
                  <a:cs typeface="Calibri"/>
                  <a:sym typeface="Calibri"/>
                </a:rPr>
                <a:t>Trellis</a:t>
              </a:r>
              <a:endParaRPr sz="1600">
                <a:solidFill>
                  <a:srgbClr val="000000"/>
                </a:solidFill>
                <a:latin typeface="Arial"/>
                <a:ea typeface="Arial"/>
                <a:cs typeface="Arial"/>
                <a:sym typeface="Arial"/>
              </a:endParaRPr>
            </a:p>
          </p:txBody>
        </p:sp>
        <p:sp>
          <p:nvSpPr>
            <p:cNvPr id="123" name="Google Shape;123;p18"/>
            <p:cNvSpPr/>
            <p:nvPr/>
          </p:nvSpPr>
          <p:spPr>
            <a:xfrm>
              <a:off x="2799990" y="2531849"/>
              <a:ext cx="1410300" cy="425100"/>
            </a:xfrm>
            <a:prstGeom prst="roundRect">
              <a:avLst>
                <a:gd name="adj" fmla="val 16667"/>
              </a:avLst>
            </a:prstGeom>
            <a:solidFill>
              <a:schemeClr val="accent3"/>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r>
                <a:rPr lang="en" sz="1600">
                  <a:solidFill>
                    <a:srgbClr val="FFFFFF"/>
                  </a:solidFill>
                  <a:latin typeface="Calibri"/>
                  <a:ea typeface="Calibri"/>
                  <a:cs typeface="Calibri"/>
                  <a:sym typeface="Calibri"/>
                </a:rPr>
                <a:t>ONOS</a:t>
              </a:r>
              <a:endParaRPr sz="1600">
                <a:solidFill>
                  <a:srgbClr val="000000"/>
                </a:solidFill>
                <a:latin typeface="Arial"/>
                <a:ea typeface="Arial"/>
                <a:cs typeface="Arial"/>
                <a:sym typeface="Arial"/>
              </a:endParaRPr>
            </a:p>
          </p:txBody>
        </p:sp>
      </p:grpSp>
      <p:grpSp>
        <p:nvGrpSpPr>
          <p:cNvPr id="124" name="Google Shape;124;p18"/>
          <p:cNvGrpSpPr/>
          <p:nvPr/>
        </p:nvGrpSpPr>
        <p:grpSpPr>
          <a:xfrm>
            <a:off x="1466807" y="2442710"/>
            <a:ext cx="2072117" cy="2617268"/>
            <a:chOff x="4647874" y="1860583"/>
            <a:chExt cx="1650300" cy="1995274"/>
          </a:xfrm>
        </p:grpSpPr>
        <p:sp>
          <p:nvSpPr>
            <p:cNvPr id="125" name="Google Shape;125;p18"/>
            <p:cNvSpPr/>
            <p:nvPr/>
          </p:nvSpPr>
          <p:spPr>
            <a:xfrm>
              <a:off x="4647874" y="3086957"/>
              <a:ext cx="1650300" cy="768900"/>
            </a:xfrm>
            <a:prstGeom prst="roundRect">
              <a:avLst>
                <a:gd name="adj" fmla="val 16667"/>
              </a:avLst>
            </a:prstGeom>
            <a:solidFill>
              <a:schemeClr val="dk1"/>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b" anchorCtr="0">
              <a:noAutofit/>
            </a:bodyPr>
            <a:lstStyle/>
            <a:p>
              <a:pPr algn="r"/>
              <a:endParaRPr sz="1600">
                <a:solidFill>
                  <a:srgbClr val="FFFFFF"/>
                </a:solidFill>
                <a:latin typeface="Calibri"/>
                <a:ea typeface="Calibri"/>
                <a:cs typeface="Calibri"/>
                <a:sym typeface="Calibri"/>
              </a:endParaRPr>
            </a:p>
            <a:p>
              <a:pPr algn="r"/>
              <a:endParaRPr sz="1600">
                <a:solidFill>
                  <a:srgbClr val="FFFFFF"/>
                </a:solidFill>
                <a:latin typeface="Calibri"/>
                <a:ea typeface="Calibri"/>
                <a:cs typeface="Calibri"/>
                <a:sym typeface="Calibri"/>
              </a:endParaRPr>
            </a:p>
            <a:p>
              <a:pPr algn="ctr"/>
              <a:r>
                <a:rPr lang="en" sz="1600">
                  <a:solidFill>
                    <a:srgbClr val="FFFFFF"/>
                  </a:solidFill>
                  <a:latin typeface="Calibri"/>
                  <a:ea typeface="Calibri"/>
                  <a:cs typeface="Calibri"/>
                  <a:sym typeface="Calibri"/>
                </a:rPr>
                <a:t>Embedded System</a:t>
              </a:r>
              <a:endParaRPr sz="1600">
                <a:solidFill>
                  <a:srgbClr val="000000"/>
                </a:solidFill>
                <a:latin typeface="Arial"/>
                <a:ea typeface="Arial"/>
                <a:cs typeface="Arial"/>
                <a:sym typeface="Arial"/>
              </a:endParaRPr>
            </a:p>
          </p:txBody>
        </p:sp>
        <p:sp>
          <p:nvSpPr>
            <p:cNvPr id="126" name="Google Shape;126;p18"/>
            <p:cNvSpPr/>
            <p:nvPr/>
          </p:nvSpPr>
          <p:spPr>
            <a:xfrm>
              <a:off x="4653500" y="3026478"/>
              <a:ext cx="1410300" cy="424200"/>
            </a:xfrm>
            <a:prstGeom prst="roundRect">
              <a:avLst>
                <a:gd name="adj" fmla="val 16667"/>
              </a:avLst>
            </a:prstGeom>
            <a:solidFill>
              <a:srgbClr val="4C3871"/>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r>
                <a:rPr lang="en" sz="2400">
                  <a:solidFill>
                    <a:srgbClr val="FFFFFF"/>
                  </a:solidFill>
                  <a:latin typeface="Calibri"/>
                  <a:ea typeface="Calibri"/>
                  <a:cs typeface="Calibri"/>
                  <a:sym typeface="Calibri"/>
                </a:rPr>
                <a:t>Stratum</a:t>
              </a:r>
              <a:endParaRPr sz="2400">
                <a:solidFill>
                  <a:srgbClr val="000000"/>
                </a:solidFill>
                <a:latin typeface="Arial"/>
                <a:ea typeface="Arial"/>
                <a:cs typeface="Arial"/>
                <a:sym typeface="Arial"/>
              </a:endParaRPr>
            </a:p>
          </p:txBody>
        </p:sp>
        <p:sp>
          <p:nvSpPr>
            <p:cNvPr id="127" name="Google Shape;127;p18"/>
            <p:cNvSpPr/>
            <p:nvPr/>
          </p:nvSpPr>
          <p:spPr>
            <a:xfrm>
              <a:off x="4653500" y="1860583"/>
              <a:ext cx="1410300" cy="992700"/>
            </a:xfrm>
            <a:prstGeom prst="roundRect">
              <a:avLst>
                <a:gd name="adj" fmla="val 5724"/>
              </a:avLst>
            </a:prstGeom>
            <a:gradFill>
              <a:gsLst>
                <a:gs pos="0">
                  <a:srgbClr val="C0C0C0"/>
                </a:gs>
                <a:gs pos="35000">
                  <a:srgbClr val="D2D2D2"/>
                </a:gs>
                <a:gs pos="100000">
                  <a:srgbClr val="EEEEEE"/>
                </a:gs>
              </a:gsLst>
              <a:lin ang="16200038" scaled="0"/>
            </a:gradFill>
            <a:ln w="9525" cap="flat" cmpd="sng">
              <a:solidFill>
                <a:srgbClr val="494949"/>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r>
                <a:rPr lang="en" sz="1600">
                  <a:solidFill>
                    <a:srgbClr val="4B4B4B"/>
                  </a:solidFill>
                  <a:latin typeface="Calibri"/>
                  <a:ea typeface="Calibri"/>
                  <a:cs typeface="Calibri"/>
                  <a:sym typeface="Calibri"/>
                </a:rPr>
                <a:t>Proprietary</a:t>
              </a:r>
              <a:br>
                <a:rPr lang="en" sz="1600">
                  <a:solidFill>
                    <a:srgbClr val="4B4B4B"/>
                  </a:solidFill>
                  <a:latin typeface="Calibri"/>
                  <a:ea typeface="Calibri"/>
                  <a:cs typeface="Calibri"/>
                  <a:sym typeface="Calibri"/>
                </a:rPr>
              </a:br>
              <a:r>
                <a:rPr lang="en" sz="1600">
                  <a:solidFill>
                    <a:srgbClr val="4B4B4B"/>
                  </a:solidFill>
                  <a:latin typeface="Calibri"/>
                  <a:ea typeface="Calibri"/>
                  <a:cs typeface="Calibri"/>
                  <a:sym typeface="Calibri"/>
                </a:rPr>
                <a:t>Network OS</a:t>
              </a:r>
              <a:endParaRPr sz="1600">
                <a:solidFill>
                  <a:srgbClr val="000000"/>
                </a:solidFill>
                <a:latin typeface="Arial"/>
                <a:ea typeface="Arial"/>
                <a:cs typeface="Arial"/>
                <a:sym typeface="Arial"/>
              </a:endParaRPr>
            </a:p>
            <a:p>
              <a:pPr algn="ctr"/>
              <a:r>
                <a:rPr lang="en" sz="1600">
                  <a:solidFill>
                    <a:srgbClr val="4B4B4B"/>
                  </a:solidFill>
                  <a:latin typeface="Calibri"/>
                  <a:ea typeface="Calibri"/>
                  <a:cs typeface="Calibri"/>
                  <a:sym typeface="Calibri"/>
                </a:rPr>
                <a:t>(e.g. Google Espresso)</a:t>
              </a:r>
              <a:endParaRPr sz="1600">
                <a:solidFill>
                  <a:srgbClr val="000000"/>
                </a:solidFill>
                <a:latin typeface="Arial"/>
                <a:ea typeface="Arial"/>
                <a:cs typeface="Arial"/>
                <a:sym typeface="Arial"/>
              </a:endParaRPr>
            </a:p>
          </p:txBody>
        </p:sp>
      </p:grpSp>
      <p:sp>
        <p:nvSpPr>
          <p:cNvPr id="128" name="Google Shape;128;p18"/>
          <p:cNvSpPr/>
          <p:nvPr/>
        </p:nvSpPr>
        <p:spPr>
          <a:xfrm>
            <a:off x="9098899" y="2807597"/>
            <a:ext cx="2072000" cy="2267200"/>
          </a:xfrm>
          <a:prstGeom prst="roundRect">
            <a:avLst>
              <a:gd name="adj" fmla="val 6244"/>
            </a:avLst>
          </a:prstGeom>
          <a:solidFill>
            <a:schemeClr val="dk1"/>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b" anchorCtr="0">
            <a:noAutofit/>
          </a:bodyPr>
          <a:lstStyle/>
          <a:p>
            <a:pPr algn="r"/>
            <a:endParaRPr sz="1600">
              <a:solidFill>
                <a:srgbClr val="FFFFFF"/>
              </a:solidFill>
              <a:latin typeface="Calibri"/>
              <a:ea typeface="Calibri"/>
              <a:cs typeface="Calibri"/>
              <a:sym typeface="Calibri"/>
            </a:endParaRPr>
          </a:p>
          <a:p>
            <a:pPr algn="r"/>
            <a:endParaRPr sz="1600">
              <a:solidFill>
                <a:srgbClr val="FFFFFF"/>
              </a:solidFill>
              <a:latin typeface="Calibri"/>
              <a:ea typeface="Calibri"/>
              <a:cs typeface="Calibri"/>
              <a:sym typeface="Calibri"/>
            </a:endParaRPr>
          </a:p>
          <a:p>
            <a:pPr algn="ctr"/>
            <a:r>
              <a:rPr lang="en" sz="1600">
                <a:solidFill>
                  <a:srgbClr val="FFFFFF"/>
                </a:solidFill>
                <a:latin typeface="Calibri"/>
                <a:ea typeface="Calibri"/>
                <a:cs typeface="Calibri"/>
                <a:sym typeface="Calibri"/>
              </a:rPr>
              <a:t>Embedded System</a:t>
            </a:r>
            <a:endParaRPr sz="1600">
              <a:solidFill>
                <a:srgbClr val="000000"/>
              </a:solidFill>
              <a:latin typeface="Arial"/>
              <a:ea typeface="Arial"/>
              <a:cs typeface="Arial"/>
              <a:sym typeface="Arial"/>
            </a:endParaRPr>
          </a:p>
        </p:txBody>
      </p:sp>
      <p:sp>
        <p:nvSpPr>
          <p:cNvPr id="129" name="Google Shape;129;p18"/>
          <p:cNvSpPr/>
          <p:nvPr/>
        </p:nvSpPr>
        <p:spPr>
          <a:xfrm>
            <a:off x="9105963" y="3986735"/>
            <a:ext cx="1770800" cy="556400"/>
          </a:xfrm>
          <a:prstGeom prst="roundRect">
            <a:avLst>
              <a:gd name="adj" fmla="val 16667"/>
            </a:avLst>
          </a:prstGeom>
          <a:solidFill>
            <a:srgbClr val="4C3871"/>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r>
              <a:rPr lang="en" sz="1867">
                <a:solidFill>
                  <a:srgbClr val="FFFFFF"/>
                </a:solidFill>
                <a:latin typeface="Calibri"/>
                <a:ea typeface="Calibri"/>
                <a:cs typeface="Calibri"/>
                <a:sym typeface="Calibri"/>
              </a:rPr>
              <a:t>Stratum</a:t>
            </a:r>
            <a:endParaRPr sz="1867">
              <a:solidFill>
                <a:srgbClr val="000000"/>
              </a:solidFill>
              <a:latin typeface="Arial"/>
              <a:ea typeface="Arial"/>
              <a:cs typeface="Arial"/>
              <a:sym typeface="Arial"/>
            </a:endParaRPr>
          </a:p>
        </p:txBody>
      </p:sp>
      <p:sp>
        <p:nvSpPr>
          <p:cNvPr id="130" name="Google Shape;130;p18"/>
          <p:cNvSpPr/>
          <p:nvPr/>
        </p:nvSpPr>
        <p:spPr>
          <a:xfrm>
            <a:off x="9250879" y="2952968"/>
            <a:ext cx="1770800" cy="806800"/>
          </a:xfrm>
          <a:prstGeom prst="roundRect">
            <a:avLst>
              <a:gd name="adj" fmla="val 9449"/>
            </a:avLst>
          </a:prstGeom>
          <a:gradFill>
            <a:gsLst>
              <a:gs pos="0">
                <a:srgbClr val="C0C0C0"/>
              </a:gs>
              <a:gs pos="35000">
                <a:srgbClr val="D2D2D2"/>
              </a:gs>
              <a:gs pos="100000">
                <a:srgbClr val="EEEEEE"/>
              </a:gs>
            </a:gsLst>
            <a:lin ang="16200038" scaled="0"/>
          </a:gradFill>
          <a:ln w="9525" cap="flat" cmpd="sng">
            <a:solidFill>
              <a:srgbClr val="494949"/>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r>
              <a:rPr lang="en" sz="1600">
                <a:solidFill>
                  <a:srgbClr val="4B4B4B"/>
                </a:solidFill>
                <a:latin typeface="Calibri"/>
                <a:ea typeface="Calibri"/>
                <a:cs typeface="Calibri"/>
                <a:sym typeface="Calibri"/>
              </a:rPr>
              <a:t>Embedded Mgmt &amp; Control</a:t>
            </a:r>
            <a:br>
              <a:rPr lang="en" sz="1600">
                <a:solidFill>
                  <a:srgbClr val="4B4B4B"/>
                </a:solidFill>
                <a:latin typeface="Calibri"/>
                <a:ea typeface="Calibri"/>
                <a:cs typeface="Calibri"/>
                <a:sym typeface="Calibri"/>
              </a:rPr>
            </a:br>
            <a:r>
              <a:rPr lang="en" sz="1600">
                <a:solidFill>
                  <a:srgbClr val="4B4B4B"/>
                </a:solidFill>
                <a:latin typeface="Calibri"/>
                <a:ea typeface="Calibri"/>
                <a:cs typeface="Calibri"/>
                <a:sym typeface="Calibri"/>
              </a:rPr>
              <a:t>(e.g BGP)</a:t>
            </a:r>
            <a:endParaRPr sz="1867">
              <a:solidFill>
                <a:srgbClr val="000000"/>
              </a:solidFill>
              <a:latin typeface="Arial"/>
              <a:ea typeface="Arial"/>
              <a:cs typeface="Arial"/>
              <a:sym typeface="Arial"/>
            </a:endParaRPr>
          </a:p>
        </p:txBody>
      </p:sp>
      <p:sp>
        <p:nvSpPr>
          <p:cNvPr id="131" name="Google Shape;131;p18"/>
          <p:cNvSpPr/>
          <p:nvPr/>
        </p:nvSpPr>
        <p:spPr>
          <a:xfrm>
            <a:off x="961303" y="5245812"/>
            <a:ext cx="7465600" cy="632400"/>
          </a:xfrm>
          <a:prstGeom prst="leftRightArrow">
            <a:avLst>
              <a:gd name="adj1" fmla="val 50000"/>
              <a:gd name="adj2" fmla="val 50000"/>
            </a:avLst>
          </a:prstGeom>
          <a:solidFill>
            <a:srgbClr val="BFB3D9"/>
          </a:solidFill>
          <a:ln>
            <a:noFill/>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r>
              <a:rPr lang="en" sz="2400">
                <a:solidFill>
                  <a:srgbClr val="FFFFFF"/>
                </a:solidFill>
                <a:latin typeface="Calibri"/>
                <a:ea typeface="Calibri"/>
                <a:cs typeface="Calibri"/>
                <a:sym typeface="Calibri"/>
              </a:rPr>
              <a:t>SDN</a:t>
            </a:r>
            <a:endParaRPr sz="1867">
              <a:solidFill>
                <a:srgbClr val="000000"/>
              </a:solidFill>
              <a:latin typeface="Arial"/>
              <a:ea typeface="Arial"/>
              <a:cs typeface="Arial"/>
              <a:sym typeface="Arial"/>
            </a:endParaRPr>
          </a:p>
        </p:txBody>
      </p:sp>
      <p:sp>
        <p:nvSpPr>
          <p:cNvPr id="132" name="Google Shape;132;p18"/>
          <p:cNvSpPr/>
          <p:nvPr/>
        </p:nvSpPr>
        <p:spPr>
          <a:xfrm>
            <a:off x="9098899" y="5245811"/>
            <a:ext cx="2072000" cy="632400"/>
          </a:xfrm>
          <a:prstGeom prst="leftRightArrow">
            <a:avLst>
              <a:gd name="adj1" fmla="val 50000"/>
              <a:gd name="adj2" fmla="val 50000"/>
            </a:avLst>
          </a:prstGeom>
          <a:solidFill>
            <a:srgbClr val="BFB3D9"/>
          </a:solidFill>
          <a:ln>
            <a:noFill/>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r>
              <a:rPr lang="en" sz="2400">
                <a:solidFill>
                  <a:srgbClr val="FFFFFF"/>
                </a:solidFill>
                <a:latin typeface="Calibri"/>
                <a:ea typeface="Calibri"/>
                <a:cs typeface="Calibri"/>
                <a:sym typeface="Calibri"/>
              </a:rPr>
              <a:t>Traditional</a:t>
            </a:r>
            <a:endParaRPr sz="1867">
              <a:solidFill>
                <a:srgbClr val="000000"/>
              </a:solidFill>
              <a:latin typeface="Arial"/>
              <a:ea typeface="Arial"/>
              <a:cs typeface="Arial"/>
              <a:sym typeface="Arial"/>
            </a:endParaRPr>
          </a:p>
        </p:txBody>
      </p:sp>
      <p:sp>
        <p:nvSpPr>
          <p:cNvPr id="133" name="Google Shape;133;p18"/>
          <p:cNvSpPr txBox="1"/>
          <p:nvPr/>
        </p:nvSpPr>
        <p:spPr>
          <a:xfrm>
            <a:off x="5865744" y="1036833"/>
            <a:ext cx="2928400" cy="847600"/>
          </a:xfrm>
          <a:prstGeom prst="rect">
            <a:avLst/>
          </a:prstGeom>
          <a:noFill/>
          <a:ln>
            <a:noFill/>
          </a:ln>
        </p:spPr>
        <p:txBody>
          <a:bodyPr spcFirstLastPara="1" wrap="square" lIns="121900" tIns="60933" rIns="121900" bIns="60933" anchor="t" anchorCtr="0">
            <a:noAutofit/>
          </a:bodyPr>
          <a:lstStyle/>
          <a:p>
            <a:pPr algn="ctr"/>
            <a:r>
              <a:rPr lang="en" sz="2400" b="1">
                <a:solidFill>
                  <a:srgbClr val="4B4B4B"/>
                </a:solidFill>
                <a:latin typeface="Calibri"/>
                <a:ea typeface="Calibri"/>
                <a:cs typeface="Calibri"/>
                <a:sym typeface="Calibri"/>
              </a:rPr>
              <a:t>CORD</a:t>
            </a:r>
            <a:br>
              <a:rPr lang="en" sz="2400" b="1">
                <a:solidFill>
                  <a:srgbClr val="4B4B4B"/>
                </a:solidFill>
                <a:latin typeface="Calibri"/>
                <a:ea typeface="Calibri"/>
                <a:cs typeface="Calibri"/>
                <a:sym typeface="Calibri"/>
              </a:rPr>
            </a:br>
            <a:r>
              <a:rPr lang="en" sz="2400" b="1">
                <a:solidFill>
                  <a:srgbClr val="4B4B4B"/>
                </a:solidFill>
                <a:latin typeface="Calibri"/>
                <a:ea typeface="Calibri"/>
                <a:cs typeface="Calibri"/>
                <a:sym typeface="Calibri"/>
              </a:rPr>
              <a:t>5G Mobile &amp; More</a:t>
            </a:r>
            <a:endParaRPr sz="1867">
              <a:solidFill>
                <a:srgbClr val="000000"/>
              </a:solidFill>
              <a:latin typeface="Arial"/>
              <a:ea typeface="Arial"/>
              <a:cs typeface="Arial"/>
              <a:sym typeface="Arial"/>
            </a:endParaRPr>
          </a:p>
        </p:txBody>
      </p:sp>
      <p:grpSp>
        <p:nvGrpSpPr>
          <p:cNvPr id="134" name="Google Shape;134;p18"/>
          <p:cNvGrpSpPr/>
          <p:nvPr/>
        </p:nvGrpSpPr>
        <p:grpSpPr>
          <a:xfrm>
            <a:off x="6289294" y="1950999"/>
            <a:ext cx="2072117" cy="3136373"/>
            <a:chOff x="4595816" y="1474538"/>
            <a:chExt cx="1650300" cy="2391014"/>
          </a:xfrm>
        </p:grpSpPr>
        <p:sp>
          <p:nvSpPr>
            <p:cNvPr id="135" name="Google Shape;135;p18"/>
            <p:cNvSpPr/>
            <p:nvPr/>
          </p:nvSpPr>
          <p:spPr>
            <a:xfrm>
              <a:off x="4595816" y="3096652"/>
              <a:ext cx="1650300" cy="768900"/>
            </a:xfrm>
            <a:prstGeom prst="roundRect">
              <a:avLst>
                <a:gd name="adj" fmla="val 16667"/>
              </a:avLst>
            </a:prstGeom>
            <a:solidFill>
              <a:schemeClr val="dk1"/>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b" anchorCtr="0">
              <a:noAutofit/>
            </a:bodyPr>
            <a:lstStyle/>
            <a:p>
              <a:pPr algn="r"/>
              <a:endParaRPr sz="1600">
                <a:solidFill>
                  <a:srgbClr val="FFFFFF"/>
                </a:solidFill>
                <a:latin typeface="Calibri"/>
                <a:ea typeface="Calibri"/>
                <a:cs typeface="Calibri"/>
                <a:sym typeface="Calibri"/>
              </a:endParaRPr>
            </a:p>
            <a:p>
              <a:pPr algn="r"/>
              <a:endParaRPr sz="1600">
                <a:solidFill>
                  <a:srgbClr val="FFFFFF"/>
                </a:solidFill>
                <a:latin typeface="Calibri"/>
                <a:ea typeface="Calibri"/>
                <a:cs typeface="Calibri"/>
                <a:sym typeface="Calibri"/>
              </a:endParaRPr>
            </a:p>
            <a:p>
              <a:pPr algn="ctr"/>
              <a:r>
                <a:rPr lang="en" sz="1600">
                  <a:solidFill>
                    <a:srgbClr val="FFFFFF"/>
                  </a:solidFill>
                  <a:latin typeface="Calibri"/>
                  <a:ea typeface="Calibri"/>
                  <a:cs typeface="Calibri"/>
                  <a:sym typeface="Calibri"/>
                </a:rPr>
                <a:t>Embedded System</a:t>
              </a:r>
              <a:endParaRPr sz="1600">
                <a:solidFill>
                  <a:srgbClr val="000000"/>
                </a:solidFill>
                <a:latin typeface="Arial"/>
                <a:ea typeface="Arial"/>
                <a:cs typeface="Arial"/>
                <a:sym typeface="Arial"/>
              </a:endParaRPr>
            </a:p>
          </p:txBody>
        </p:sp>
        <p:sp>
          <p:nvSpPr>
            <p:cNvPr id="136" name="Google Shape;136;p18"/>
            <p:cNvSpPr/>
            <p:nvPr/>
          </p:nvSpPr>
          <p:spPr>
            <a:xfrm>
              <a:off x="4603635" y="3036174"/>
              <a:ext cx="1359600" cy="424200"/>
            </a:xfrm>
            <a:prstGeom prst="roundRect">
              <a:avLst>
                <a:gd name="adj" fmla="val 16667"/>
              </a:avLst>
            </a:prstGeom>
            <a:solidFill>
              <a:srgbClr val="4C3871"/>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r>
                <a:rPr lang="en" sz="2400">
                  <a:solidFill>
                    <a:srgbClr val="FFFFFF"/>
                  </a:solidFill>
                  <a:latin typeface="Calibri"/>
                  <a:ea typeface="Calibri"/>
                  <a:cs typeface="Calibri"/>
                  <a:sym typeface="Calibri"/>
                </a:rPr>
                <a:t>Stratum</a:t>
              </a:r>
              <a:endParaRPr sz="2400">
                <a:solidFill>
                  <a:srgbClr val="000000"/>
                </a:solidFill>
                <a:latin typeface="Arial"/>
                <a:ea typeface="Arial"/>
                <a:cs typeface="Arial"/>
                <a:sym typeface="Arial"/>
              </a:endParaRPr>
            </a:p>
          </p:txBody>
        </p:sp>
        <p:sp>
          <p:nvSpPr>
            <p:cNvPr id="137" name="Google Shape;137;p18"/>
            <p:cNvSpPr/>
            <p:nvPr/>
          </p:nvSpPr>
          <p:spPr>
            <a:xfrm>
              <a:off x="4603634" y="2010116"/>
              <a:ext cx="1359600" cy="470100"/>
            </a:xfrm>
            <a:prstGeom prst="roundRect">
              <a:avLst>
                <a:gd name="adj" fmla="val 9176"/>
              </a:avLst>
            </a:prstGeom>
            <a:solidFill>
              <a:srgbClr val="005D99"/>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r>
                <a:rPr lang="en" sz="1600">
                  <a:solidFill>
                    <a:srgbClr val="FFFFFF"/>
                  </a:solidFill>
                  <a:latin typeface="Calibri"/>
                  <a:ea typeface="Calibri"/>
                  <a:cs typeface="Calibri"/>
                  <a:sym typeface="Calibri"/>
                </a:rPr>
                <a:t>Trellis</a:t>
              </a:r>
              <a:endParaRPr sz="1600">
                <a:solidFill>
                  <a:srgbClr val="000000"/>
                </a:solidFill>
                <a:latin typeface="Arial"/>
                <a:ea typeface="Arial"/>
                <a:cs typeface="Arial"/>
                <a:sym typeface="Arial"/>
              </a:endParaRPr>
            </a:p>
          </p:txBody>
        </p:sp>
        <p:sp>
          <p:nvSpPr>
            <p:cNvPr id="138" name="Google Shape;138;p18"/>
            <p:cNvSpPr/>
            <p:nvPr/>
          </p:nvSpPr>
          <p:spPr>
            <a:xfrm>
              <a:off x="4603634" y="2545694"/>
              <a:ext cx="1359600" cy="425100"/>
            </a:xfrm>
            <a:prstGeom prst="roundRect">
              <a:avLst>
                <a:gd name="adj" fmla="val 16667"/>
              </a:avLst>
            </a:prstGeom>
            <a:solidFill>
              <a:schemeClr val="accent3"/>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r>
                <a:rPr lang="en" sz="1600">
                  <a:solidFill>
                    <a:srgbClr val="FFFFFF"/>
                  </a:solidFill>
                  <a:latin typeface="Calibri"/>
                  <a:ea typeface="Calibri"/>
                  <a:cs typeface="Calibri"/>
                  <a:sym typeface="Calibri"/>
                </a:rPr>
                <a:t>ONOS</a:t>
              </a:r>
              <a:endParaRPr sz="1600">
                <a:solidFill>
                  <a:srgbClr val="000000"/>
                </a:solidFill>
                <a:latin typeface="Arial"/>
                <a:ea typeface="Arial"/>
                <a:cs typeface="Arial"/>
                <a:sym typeface="Arial"/>
              </a:endParaRPr>
            </a:p>
          </p:txBody>
        </p:sp>
        <p:sp>
          <p:nvSpPr>
            <p:cNvPr id="139" name="Google Shape;139;p18"/>
            <p:cNvSpPr/>
            <p:nvPr/>
          </p:nvSpPr>
          <p:spPr>
            <a:xfrm>
              <a:off x="4603634" y="1474538"/>
              <a:ext cx="1359600" cy="470100"/>
            </a:xfrm>
            <a:prstGeom prst="roundRect">
              <a:avLst>
                <a:gd name="adj" fmla="val 9176"/>
              </a:avLst>
            </a:prstGeom>
            <a:solidFill>
              <a:srgbClr val="0098BF"/>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a:r>
                <a:rPr lang="en" sz="1600">
                  <a:solidFill>
                    <a:srgbClr val="FFFFFF"/>
                  </a:solidFill>
                  <a:latin typeface="Calibri"/>
                  <a:ea typeface="Calibri"/>
                  <a:cs typeface="Calibri"/>
                  <a:sym typeface="Calibri"/>
                </a:rPr>
                <a:t>CORD</a:t>
              </a:r>
              <a:endParaRPr sz="1600">
                <a:solidFill>
                  <a:srgbClr val="000000"/>
                </a:solidFill>
                <a:latin typeface="Arial"/>
                <a:ea typeface="Arial"/>
                <a:cs typeface="Arial"/>
                <a:sym typeface="Arial"/>
              </a:endParaRPr>
            </a:p>
          </p:txBody>
        </p:sp>
      </p:grpSp>
      <p:sp>
        <p:nvSpPr>
          <p:cNvPr id="140" name="Google Shape;140;p18"/>
          <p:cNvSpPr txBox="1"/>
          <p:nvPr/>
        </p:nvSpPr>
        <p:spPr>
          <a:xfrm rot="-5400000">
            <a:off x="483268" y="4289004"/>
            <a:ext cx="774000" cy="354000"/>
          </a:xfrm>
          <a:prstGeom prst="rect">
            <a:avLst/>
          </a:prstGeom>
          <a:noFill/>
          <a:ln>
            <a:noFill/>
          </a:ln>
        </p:spPr>
        <p:txBody>
          <a:bodyPr spcFirstLastPara="1" wrap="square" lIns="121900" tIns="0" rIns="121900" bIns="0" anchor="t" anchorCtr="0">
            <a:noAutofit/>
          </a:bodyPr>
          <a:lstStyle/>
          <a:p>
            <a:pPr algn="ctr">
              <a:lnSpc>
                <a:spcPct val="77142"/>
              </a:lnSpc>
            </a:pPr>
            <a:r>
              <a:rPr lang="en" sz="1733">
                <a:solidFill>
                  <a:srgbClr val="4B4B4B"/>
                </a:solidFill>
                <a:latin typeface="Calibri"/>
                <a:ea typeface="Calibri"/>
                <a:cs typeface="Calibri"/>
                <a:sym typeface="Calibri"/>
              </a:rPr>
              <a:t>Data</a:t>
            </a:r>
            <a:br>
              <a:rPr lang="en" sz="1733">
                <a:solidFill>
                  <a:srgbClr val="4B4B4B"/>
                </a:solidFill>
                <a:latin typeface="Calibri"/>
                <a:ea typeface="Calibri"/>
                <a:cs typeface="Calibri"/>
                <a:sym typeface="Calibri"/>
              </a:rPr>
            </a:br>
            <a:r>
              <a:rPr lang="en" sz="1733">
                <a:solidFill>
                  <a:srgbClr val="4B4B4B"/>
                </a:solidFill>
                <a:latin typeface="Calibri"/>
                <a:ea typeface="Calibri"/>
                <a:cs typeface="Calibri"/>
                <a:sym typeface="Calibri"/>
              </a:rPr>
              <a:t>Plane</a:t>
            </a:r>
            <a:endParaRPr sz="1733">
              <a:solidFill>
                <a:srgbClr val="000000"/>
              </a:solidFill>
              <a:latin typeface="Arial"/>
              <a:ea typeface="Arial"/>
              <a:cs typeface="Arial"/>
              <a:sym typeface="Arial"/>
            </a:endParaRPr>
          </a:p>
        </p:txBody>
      </p:sp>
      <p:sp>
        <p:nvSpPr>
          <p:cNvPr id="141" name="Google Shape;141;p18"/>
          <p:cNvSpPr txBox="1"/>
          <p:nvPr/>
        </p:nvSpPr>
        <p:spPr>
          <a:xfrm rot="-5400000">
            <a:off x="175097" y="2980263"/>
            <a:ext cx="1384800" cy="192000"/>
          </a:xfrm>
          <a:prstGeom prst="rect">
            <a:avLst/>
          </a:prstGeom>
          <a:noFill/>
          <a:ln>
            <a:noFill/>
          </a:ln>
        </p:spPr>
        <p:txBody>
          <a:bodyPr spcFirstLastPara="1" wrap="square" lIns="121900" tIns="0" rIns="121900" bIns="0" anchor="t" anchorCtr="0">
            <a:noAutofit/>
          </a:bodyPr>
          <a:lstStyle/>
          <a:p>
            <a:pPr algn="ctr">
              <a:lnSpc>
                <a:spcPct val="77142"/>
              </a:lnSpc>
            </a:pPr>
            <a:r>
              <a:rPr lang="en" sz="1733">
                <a:solidFill>
                  <a:srgbClr val="4B4B4B"/>
                </a:solidFill>
                <a:latin typeface="Calibri"/>
                <a:ea typeface="Calibri"/>
                <a:cs typeface="Calibri"/>
                <a:sym typeface="Calibri"/>
              </a:rPr>
              <a:t>Network OS</a:t>
            </a:r>
            <a:endParaRPr sz="1733">
              <a:solidFill>
                <a:srgbClr val="000000"/>
              </a:solidFill>
              <a:latin typeface="Arial"/>
              <a:ea typeface="Arial"/>
              <a:cs typeface="Arial"/>
              <a:sym typeface="Arial"/>
            </a:endParaRPr>
          </a:p>
        </p:txBody>
      </p:sp>
      <p:pic>
        <p:nvPicPr>
          <p:cNvPr id="28" name="Picture 27">
            <a:extLst>
              <a:ext uri="{FF2B5EF4-FFF2-40B4-BE49-F238E27FC236}">
                <a16:creationId xmlns:a16="http://schemas.microsoft.com/office/drawing/2014/main" id="{320F958C-CC06-43D2-BE43-40AC40D95145}"/>
              </a:ext>
            </a:extLst>
          </p:cNvPr>
          <p:cNvPicPr>
            <a:picLocks noChangeAspect="1"/>
          </p:cNvPicPr>
          <p:nvPr/>
        </p:nvPicPr>
        <p:blipFill>
          <a:blip r:embed="rId3"/>
          <a:stretch>
            <a:fillRect/>
          </a:stretch>
        </p:blipFill>
        <p:spPr>
          <a:xfrm>
            <a:off x="10009015" y="269414"/>
            <a:ext cx="1888345" cy="796290"/>
          </a:xfrm>
          <a:prstGeom prst="rect">
            <a:avLst/>
          </a:prstGeom>
        </p:spPr>
      </p:pic>
      <p:sp>
        <p:nvSpPr>
          <p:cNvPr id="2" name="Slide Number Placeholder 1">
            <a:extLst>
              <a:ext uri="{FF2B5EF4-FFF2-40B4-BE49-F238E27FC236}">
                <a16:creationId xmlns:a16="http://schemas.microsoft.com/office/drawing/2014/main" id="{A94A3C87-4870-4A13-A9E5-32D60AC162F4}"/>
              </a:ext>
            </a:extLst>
          </p:cNvPr>
          <p:cNvSpPr>
            <a:spLocks noGrp="1"/>
          </p:cNvSpPr>
          <p:nvPr>
            <p:ph type="sldNum" idx="12"/>
          </p:nvPr>
        </p:nvSpPr>
        <p:spPr/>
        <p:txBody>
          <a:bodyPr/>
          <a:lstStyle/>
          <a:p>
            <a:fld id="{00000000-1234-1234-1234-123412341234}" type="slidenum">
              <a:rPr lang="en" smtClean="0"/>
              <a:pPr/>
              <a:t>14</a:t>
            </a:fld>
            <a:endParaRPr lang="en"/>
          </a:p>
        </p:txBody>
      </p:sp>
    </p:spTree>
    <p:extLst>
      <p:ext uri="{BB962C8B-B14F-4D97-AF65-F5344CB8AC3E}">
        <p14:creationId xmlns:p14="http://schemas.microsoft.com/office/powerpoint/2010/main" val="1916356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5ABCD-9702-4613-B1FD-8203CD7BFDC5}"/>
              </a:ext>
            </a:extLst>
          </p:cNvPr>
          <p:cNvSpPr>
            <a:spLocks noGrp="1"/>
          </p:cNvSpPr>
          <p:nvPr>
            <p:ph type="title"/>
          </p:nvPr>
        </p:nvSpPr>
        <p:spPr/>
        <p:txBody>
          <a:bodyPr/>
          <a:lstStyle/>
          <a:p>
            <a:r>
              <a:rPr lang="en-US" dirty="0"/>
              <a:t>Open Networking Use cases</a:t>
            </a:r>
          </a:p>
        </p:txBody>
      </p:sp>
      <p:pic>
        <p:nvPicPr>
          <p:cNvPr id="7" name="Picture 6">
            <a:extLst>
              <a:ext uri="{FF2B5EF4-FFF2-40B4-BE49-F238E27FC236}">
                <a16:creationId xmlns:a16="http://schemas.microsoft.com/office/drawing/2014/main" id="{E3183E61-8BDC-456E-B9F8-960C24EAB998}"/>
              </a:ext>
            </a:extLst>
          </p:cNvPr>
          <p:cNvPicPr>
            <a:picLocks noChangeAspect="1"/>
          </p:cNvPicPr>
          <p:nvPr/>
        </p:nvPicPr>
        <p:blipFill>
          <a:blip r:embed="rId3"/>
          <a:stretch>
            <a:fillRect/>
          </a:stretch>
        </p:blipFill>
        <p:spPr>
          <a:xfrm>
            <a:off x="10009015" y="269414"/>
            <a:ext cx="1888345" cy="796290"/>
          </a:xfrm>
          <a:prstGeom prst="rect">
            <a:avLst/>
          </a:prstGeom>
        </p:spPr>
      </p:pic>
      <p:grpSp>
        <p:nvGrpSpPr>
          <p:cNvPr id="143" name="Group 142">
            <a:extLst>
              <a:ext uri="{FF2B5EF4-FFF2-40B4-BE49-F238E27FC236}">
                <a16:creationId xmlns:a16="http://schemas.microsoft.com/office/drawing/2014/main" id="{34D1D393-B860-446E-818D-FBA283CEB1AE}"/>
              </a:ext>
            </a:extLst>
          </p:cNvPr>
          <p:cNvGrpSpPr/>
          <p:nvPr/>
        </p:nvGrpSpPr>
        <p:grpSpPr>
          <a:xfrm>
            <a:off x="160585" y="1400145"/>
            <a:ext cx="9704775" cy="3761135"/>
            <a:chOff x="-556943" y="1389985"/>
            <a:chExt cx="12367943" cy="5065912"/>
          </a:xfrm>
        </p:grpSpPr>
        <p:sp>
          <p:nvSpPr>
            <p:cNvPr id="4" name="Rectangle: Rounded Corners 3">
              <a:extLst>
                <a:ext uri="{FF2B5EF4-FFF2-40B4-BE49-F238E27FC236}">
                  <a16:creationId xmlns:a16="http://schemas.microsoft.com/office/drawing/2014/main" id="{F2343D4B-363C-4D8F-8314-BFCFBE8E197B}"/>
                </a:ext>
              </a:extLst>
            </p:cNvPr>
            <p:cNvSpPr/>
            <p:nvPr/>
          </p:nvSpPr>
          <p:spPr>
            <a:xfrm>
              <a:off x="801666" y="1402915"/>
              <a:ext cx="1027134" cy="3883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lumMod val="40000"/>
                      <a:lumOff val="60000"/>
                    </a:schemeClr>
                  </a:solidFill>
                </a:rPr>
                <a:t>Access</a:t>
              </a:r>
            </a:p>
          </p:txBody>
        </p:sp>
        <p:sp>
          <p:nvSpPr>
            <p:cNvPr id="6" name="Rectangle: Rounded Corners 5">
              <a:extLst>
                <a:ext uri="{FF2B5EF4-FFF2-40B4-BE49-F238E27FC236}">
                  <a16:creationId xmlns:a16="http://schemas.microsoft.com/office/drawing/2014/main" id="{2698B12F-DCD7-48C6-9206-1186DE634E52}"/>
                </a:ext>
              </a:extLst>
            </p:cNvPr>
            <p:cNvSpPr/>
            <p:nvPr/>
          </p:nvSpPr>
          <p:spPr>
            <a:xfrm>
              <a:off x="801666" y="2372273"/>
              <a:ext cx="1027134" cy="388307"/>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Access</a:t>
              </a:r>
            </a:p>
          </p:txBody>
        </p:sp>
        <p:sp>
          <p:nvSpPr>
            <p:cNvPr id="8" name="Rectangle: Rounded Corners 7">
              <a:extLst>
                <a:ext uri="{FF2B5EF4-FFF2-40B4-BE49-F238E27FC236}">
                  <a16:creationId xmlns:a16="http://schemas.microsoft.com/office/drawing/2014/main" id="{61F394A2-59A7-4F17-B816-10CD615FD14F}"/>
                </a:ext>
              </a:extLst>
            </p:cNvPr>
            <p:cNvSpPr/>
            <p:nvPr/>
          </p:nvSpPr>
          <p:spPr>
            <a:xfrm>
              <a:off x="801666" y="2965850"/>
              <a:ext cx="1027134" cy="388307"/>
            </a:xfrm>
            <a:prstGeom prst="roundRect">
              <a:avLst/>
            </a:prstGeom>
            <a:solidFill>
              <a:schemeClr val="bg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r>
                <a:rPr lang="en-US" sz="1200" dirty="0">
                  <a:solidFill>
                    <a:schemeClr val="bg2"/>
                  </a:solidFill>
                </a:rPr>
                <a:t>Access</a:t>
              </a:r>
            </a:p>
            <a:p>
              <a:pPr algn="ctr"/>
              <a:endParaRPr lang="en-US" sz="1200" dirty="0">
                <a:solidFill>
                  <a:schemeClr val="bg1">
                    <a:lumMod val="20000"/>
                    <a:lumOff val="80000"/>
                  </a:schemeClr>
                </a:solidFill>
              </a:endParaRPr>
            </a:p>
          </p:txBody>
        </p:sp>
        <p:sp>
          <p:nvSpPr>
            <p:cNvPr id="9" name="Rectangle: Rounded Corners 8">
              <a:extLst>
                <a:ext uri="{FF2B5EF4-FFF2-40B4-BE49-F238E27FC236}">
                  <a16:creationId xmlns:a16="http://schemas.microsoft.com/office/drawing/2014/main" id="{9C999FE7-C5AB-43FF-ADB9-DC1A289AA432}"/>
                </a:ext>
              </a:extLst>
            </p:cNvPr>
            <p:cNvSpPr/>
            <p:nvPr/>
          </p:nvSpPr>
          <p:spPr>
            <a:xfrm>
              <a:off x="801666" y="3559427"/>
              <a:ext cx="1027134" cy="388307"/>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r>
                <a:rPr lang="en-US" sz="1200" dirty="0">
                  <a:solidFill>
                    <a:schemeClr val="bg2"/>
                  </a:solidFill>
                </a:rPr>
                <a:t>Access</a:t>
              </a:r>
            </a:p>
            <a:p>
              <a:pPr algn="ctr"/>
              <a:endParaRPr lang="en-US" sz="1200" dirty="0">
                <a:solidFill>
                  <a:schemeClr val="bg2"/>
                </a:solidFill>
              </a:endParaRPr>
            </a:p>
          </p:txBody>
        </p:sp>
        <p:sp>
          <p:nvSpPr>
            <p:cNvPr id="10" name="Rectangle: Rounded Corners 9">
              <a:extLst>
                <a:ext uri="{FF2B5EF4-FFF2-40B4-BE49-F238E27FC236}">
                  <a16:creationId xmlns:a16="http://schemas.microsoft.com/office/drawing/2014/main" id="{710946FD-A31F-44C5-BAFC-466F8B8F9A34}"/>
                </a:ext>
              </a:extLst>
            </p:cNvPr>
            <p:cNvSpPr/>
            <p:nvPr/>
          </p:nvSpPr>
          <p:spPr>
            <a:xfrm>
              <a:off x="801666" y="4153004"/>
              <a:ext cx="1027134" cy="388307"/>
            </a:xfrm>
            <a:prstGeom prst="roundRect">
              <a:avLst/>
            </a:prstGeom>
            <a:solidFill>
              <a:schemeClr val="bg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Access</a:t>
              </a:r>
            </a:p>
          </p:txBody>
        </p:sp>
        <p:sp>
          <p:nvSpPr>
            <p:cNvPr id="5" name="Rectangle: Rounded Corners 4">
              <a:extLst>
                <a:ext uri="{FF2B5EF4-FFF2-40B4-BE49-F238E27FC236}">
                  <a16:creationId xmlns:a16="http://schemas.microsoft.com/office/drawing/2014/main" id="{73D32FC5-E872-487F-9192-EE4B61D53E16}"/>
                </a:ext>
              </a:extLst>
            </p:cNvPr>
            <p:cNvSpPr/>
            <p:nvPr/>
          </p:nvSpPr>
          <p:spPr>
            <a:xfrm>
              <a:off x="2478013" y="2685423"/>
              <a:ext cx="876822" cy="627711"/>
            </a:xfrm>
            <a:prstGeom prst="roundRect">
              <a:avLst/>
            </a:prstGeom>
            <a:solidFill>
              <a:schemeClr val="bg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2"/>
                  </a:solidFill>
                </a:rPr>
                <a:t>Agg</a:t>
              </a:r>
              <a:endParaRPr lang="en-US" sz="1200" dirty="0">
                <a:solidFill>
                  <a:schemeClr val="bg2"/>
                </a:solidFill>
              </a:endParaRPr>
            </a:p>
          </p:txBody>
        </p:sp>
        <p:sp>
          <p:nvSpPr>
            <p:cNvPr id="11" name="Rectangle: Rounded Corners 10">
              <a:extLst>
                <a:ext uri="{FF2B5EF4-FFF2-40B4-BE49-F238E27FC236}">
                  <a16:creationId xmlns:a16="http://schemas.microsoft.com/office/drawing/2014/main" id="{17D22DF0-F15A-4FB5-969C-9D9B69F9BA8B}"/>
                </a:ext>
              </a:extLst>
            </p:cNvPr>
            <p:cNvSpPr/>
            <p:nvPr/>
          </p:nvSpPr>
          <p:spPr>
            <a:xfrm>
              <a:off x="2478013" y="3839148"/>
              <a:ext cx="876822" cy="627711"/>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2"/>
                  </a:solidFill>
                </a:rPr>
                <a:t>Agg</a:t>
              </a:r>
              <a:endParaRPr lang="en-US" sz="1200" dirty="0">
                <a:solidFill>
                  <a:schemeClr val="bg2"/>
                </a:solidFill>
              </a:endParaRPr>
            </a:p>
          </p:txBody>
        </p:sp>
        <p:sp>
          <p:nvSpPr>
            <p:cNvPr id="12" name="Rectangle: Rounded Corners 11">
              <a:extLst>
                <a:ext uri="{FF2B5EF4-FFF2-40B4-BE49-F238E27FC236}">
                  <a16:creationId xmlns:a16="http://schemas.microsoft.com/office/drawing/2014/main" id="{8A3ED6A3-3988-4C8A-865B-543D6E8B5D7D}"/>
                </a:ext>
              </a:extLst>
            </p:cNvPr>
            <p:cNvSpPr/>
            <p:nvPr/>
          </p:nvSpPr>
          <p:spPr>
            <a:xfrm>
              <a:off x="4872234" y="2689572"/>
              <a:ext cx="876822" cy="627711"/>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Core</a:t>
              </a:r>
            </a:p>
          </p:txBody>
        </p:sp>
        <p:sp>
          <p:nvSpPr>
            <p:cNvPr id="13" name="Rectangle: Rounded Corners 12">
              <a:extLst>
                <a:ext uri="{FF2B5EF4-FFF2-40B4-BE49-F238E27FC236}">
                  <a16:creationId xmlns:a16="http://schemas.microsoft.com/office/drawing/2014/main" id="{6ED77E69-C2BE-4554-B690-7FDE46CA17EA}"/>
                </a:ext>
              </a:extLst>
            </p:cNvPr>
            <p:cNvSpPr/>
            <p:nvPr/>
          </p:nvSpPr>
          <p:spPr>
            <a:xfrm>
              <a:off x="4865136" y="3850970"/>
              <a:ext cx="876822" cy="627711"/>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Core</a:t>
              </a:r>
            </a:p>
          </p:txBody>
        </p:sp>
        <p:sp>
          <p:nvSpPr>
            <p:cNvPr id="14" name="Rectangle: Rounded Corners 13">
              <a:extLst>
                <a:ext uri="{FF2B5EF4-FFF2-40B4-BE49-F238E27FC236}">
                  <a16:creationId xmlns:a16="http://schemas.microsoft.com/office/drawing/2014/main" id="{F1AF7076-4242-496B-92D5-3F1C89D38E74}"/>
                </a:ext>
              </a:extLst>
            </p:cNvPr>
            <p:cNvSpPr/>
            <p:nvPr/>
          </p:nvSpPr>
          <p:spPr>
            <a:xfrm>
              <a:off x="6053912" y="2689571"/>
              <a:ext cx="876822" cy="627711"/>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Core</a:t>
              </a:r>
            </a:p>
          </p:txBody>
        </p:sp>
        <p:sp>
          <p:nvSpPr>
            <p:cNvPr id="15" name="Rectangle: Rounded Corners 14">
              <a:extLst>
                <a:ext uri="{FF2B5EF4-FFF2-40B4-BE49-F238E27FC236}">
                  <a16:creationId xmlns:a16="http://schemas.microsoft.com/office/drawing/2014/main" id="{5FF01D4F-3610-4FD7-AF64-221DEADF1C6C}"/>
                </a:ext>
              </a:extLst>
            </p:cNvPr>
            <p:cNvSpPr/>
            <p:nvPr/>
          </p:nvSpPr>
          <p:spPr>
            <a:xfrm>
              <a:off x="6053912" y="3863495"/>
              <a:ext cx="876822" cy="627711"/>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Core</a:t>
              </a:r>
            </a:p>
          </p:txBody>
        </p:sp>
        <p:sp>
          <p:nvSpPr>
            <p:cNvPr id="18" name="Trapezoid 17">
              <a:extLst>
                <a:ext uri="{FF2B5EF4-FFF2-40B4-BE49-F238E27FC236}">
                  <a16:creationId xmlns:a16="http://schemas.microsoft.com/office/drawing/2014/main" id="{88C25F9D-FF83-426C-A0E6-7F98A639DAFB}"/>
                </a:ext>
              </a:extLst>
            </p:cNvPr>
            <p:cNvSpPr/>
            <p:nvPr/>
          </p:nvSpPr>
          <p:spPr>
            <a:xfrm rot="5400000">
              <a:off x="7656397" y="2709765"/>
              <a:ext cx="967094" cy="420487"/>
            </a:xfrm>
            <a:prstGeom prst="trapezoid">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OPT</a:t>
              </a:r>
            </a:p>
          </p:txBody>
        </p:sp>
        <p:sp>
          <p:nvSpPr>
            <p:cNvPr id="20" name="Trapezoid 19">
              <a:extLst>
                <a:ext uri="{FF2B5EF4-FFF2-40B4-BE49-F238E27FC236}">
                  <a16:creationId xmlns:a16="http://schemas.microsoft.com/office/drawing/2014/main" id="{BFD1045E-4339-4F60-BBA3-E14E88AA0F44}"/>
                </a:ext>
              </a:extLst>
            </p:cNvPr>
            <p:cNvSpPr/>
            <p:nvPr/>
          </p:nvSpPr>
          <p:spPr>
            <a:xfrm rot="5400000">
              <a:off x="7664861" y="3872941"/>
              <a:ext cx="921594" cy="449062"/>
            </a:xfrm>
            <a:prstGeom prst="trapezoid">
              <a:avLst/>
            </a:prstGeom>
            <a:solidFill>
              <a:schemeClr val="bg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OPT</a:t>
              </a:r>
            </a:p>
          </p:txBody>
        </p:sp>
        <p:sp>
          <p:nvSpPr>
            <p:cNvPr id="21" name="Rectangle: Rounded Corners 20">
              <a:extLst>
                <a:ext uri="{FF2B5EF4-FFF2-40B4-BE49-F238E27FC236}">
                  <a16:creationId xmlns:a16="http://schemas.microsoft.com/office/drawing/2014/main" id="{A35916F4-7449-4A88-91C0-B999D81D2591}"/>
                </a:ext>
              </a:extLst>
            </p:cNvPr>
            <p:cNvSpPr/>
            <p:nvPr/>
          </p:nvSpPr>
          <p:spPr>
            <a:xfrm>
              <a:off x="8943898" y="2685416"/>
              <a:ext cx="876822" cy="627711"/>
            </a:xfrm>
            <a:prstGeom prst="roundRect">
              <a:avLst/>
            </a:prstGeom>
            <a:solidFill>
              <a:schemeClr val="bg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Spine</a:t>
              </a:r>
            </a:p>
          </p:txBody>
        </p:sp>
        <p:sp>
          <p:nvSpPr>
            <p:cNvPr id="23" name="Rectangle: Rounded Corners 22">
              <a:extLst>
                <a:ext uri="{FF2B5EF4-FFF2-40B4-BE49-F238E27FC236}">
                  <a16:creationId xmlns:a16="http://schemas.microsoft.com/office/drawing/2014/main" id="{6C5EE6E0-0F20-42BD-90D9-0FEA935CFA30}"/>
                </a:ext>
              </a:extLst>
            </p:cNvPr>
            <p:cNvSpPr/>
            <p:nvPr/>
          </p:nvSpPr>
          <p:spPr>
            <a:xfrm>
              <a:off x="8895882" y="3852422"/>
              <a:ext cx="876822" cy="627711"/>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Spine</a:t>
              </a:r>
            </a:p>
          </p:txBody>
        </p:sp>
        <p:sp>
          <p:nvSpPr>
            <p:cNvPr id="25" name="Rectangle: Rounded Corners 24">
              <a:extLst>
                <a:ext uri="{FF2B5EF4-FFF2-40B4-BE49-F238E27FC236}">
                  <a16:creationId xmlns:a16="http://schemas.microsoft.com/office/drawing/2014/main" id="{185CDFEA-4300-456C-9750-C7F6D4FF0561}"/>
                </a:ext>
              </a:extLst>
            </p:cNvPr>
            <p:cNvSpPr/>
            <p:nvPr/>
          </p:nvSpPr>
          <p:spPr>
            <a:xfrm>
              <a:off x="10586560" y="2449517"/>
              <a:ext cx="1027134" cy="388307"/>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Leaf</a:t>
              </a:r>
            </a:p>
          </p:txBody>
        </p:sp>
        <p:sp>
          <p:nvSpPr>
            <p:cNvPr id="26" name="Rectangle: Rounded Corners 25">
              <a:extLst>
                <a:ext uri="{FF2B5EF4-FFF2-40B4-BE49-F238E27FC236}">
                  <a16:creationId xmlns:a16="http://schemas.microsoft.com/office/drawing/2014/main" id="{9BF7843C-C341-40D8-B238-1A232C36BFA0}"/>
                </a:ext>
              </a:extLst>
            </p:cNvPr>
            <p:cNvSpPr/>
            <p:nvPr/>
          </p:nvSpPr>
          <p:spPr>
            <a:xfrm>
              <a:off x="10586560" y="3043094"/>
              <a:ext cx="1027134" cy="388307"/>
            </a:xfrm>
            <a:prstGeom prst="roundRect">
              <a:avLst/>
            </a:prstGeom>
            <a:solidFill>
              <a:schemeClr val="bg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Leaf</a:t>
              </a:r>
            </a:p>
          </p:txBody>
        </p:sp>
        <p:sp>
          <p:nvSpPr>
            <p:cNvPr id="27" name="Rectangle: Rounded Corners 26">
              <a:extLst>
                <a:ext uri="{FF2B5EF4-FFF2-40B4-BE49-F238E27FC236}">
                  <a16:creationId xmlns:a16="http://schemas.microsoft.com/office/drawing/2014/main" id="{C23F8480-C7C8-4FC7-BFB3-40DD78F6FC6D}"/>
                </a:ext>
              </a:extLst>
            </p:cNvPr>
            <p:cNvSpPr/>
            <p:nvPr/>
          </p:nvSpPr>
          <p:spPr>
            <a:xfrm>
              <a:off x="10586560" y="3636671"/>
              <a:ext cx="1027134" cy="388307"/>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Leaf</a:t>
              </a:r>
            </a:p>
          </p:txBody>
        </p:sp>
        <p:sp>
          <p:nvSpPr>
            <p:cNvPr id="28" name="Rectangle: Rounded Corners 27">
              <a:extLst>
                <a:ext uri="{FF2B5EF4-FFF2-40B4-BE49-F238E27FC236}">
                  <a16:creationId xmlns:a16="http://schemas.microsoft.com/office/drawing/2014/main" id="{5E8ACE81-A4CE-42A8-9D7C-210B48D6B1D8}"/>
                </a:ext>
              </a:extLst>
            </p:cNvPr>
            <p:cNvSpPr/>
            <p:nvPr/>
          </p:nvSpPr>
          <p:spPr>
            <a:xfrm>
              <a:off x="10586560" y="4230248"/>
              <a:ext cx="1027134" cy="388307"/>
            </a:xfrm>
            <a:prstGeom prst="roundRect">
              <a:avLst/>
            </a:prstGeom>
            <a:solidFill>
              <a:schemeClr val="bg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Leaf</a:t>
              </a:r>
            </a:p>
          </p:txBody>
        </p:sp>
        <p:cxnSp>
          <p:nvCxnSpPr>
            <p:cNvPr id="30" name="Straight Connector 29">
              <a:extLst>
                <a:ext uri="{FF2B5EF4-FFF2-40B4-BE49-F238E27FC236}">
                  <a16:creationId xmlns:a16="http://schemas.microsoft.com/office/drawing/2014/main" id="{3F421A7E-0FC0-415F-882C-99674063E043}"/>
                </a:ext>
              </a:extLst>
            </p:cNvPr>
            <p:cNvCxnSpPr>
              <a:stCxn id="6" idx="3"/>
              <a:endCxn id="5" idx="1"/>
            </p:cNvCxnSpPr>
            <p:nvPr/>
          </p:nvCxnSpPr>
          <p:spPr>
            <a:xfrm>
              <a:off x="1828800" y="2566427"/>
              <a:ext cx="649213" cy="432852"/>
            </a:xfrm>
            <a:prstGeom prst="line">
              <a:avLst/>
            </a:prstGeom>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F228F290-DFEF-4383-B24B-5A5D76F24CB9}"/>
                </a:ext>
              </a:extLst>
            </p:cNvPr>
            <p:cNvCxnSpPr>
              <a:stCxn id="8" idx="3"/>
              <a:endCxn id="5" idx="1"/>
            </p:cNvCxnSpPr>
            <p:nvPr/>
          </p:nvCxnSpPr>
          <p:spPr>
            <a:xfrm flipV="1">
              <a:off x="1828800" y="2999279"/>
              <a:ext cx="649213" cy="1607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82F33D-1C5F-480C-8932-A507FFA54116}"/>
                </a:ext>
              </a:extLst>
            </p:cNvPr>
            <p:cNvCxnSpPr>
              <a:stCxn id="6" idx="3"/>
              <a:endCxn id="11" idx="1"/>
            </p:cNvCxnSpPr>
            <p:nvPr/>
          </p:nvCxnSpPr>
          <p:spPr>
            <a:xfrm>
              <a:off x="1828800" y="2566427"/>
              <a:ext cx="649213" cy="15865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E270863-1687-4425-AE04-CE8D92514716}"/>
                </a:ext>
              </a:extLst>
            </p:cNvPr>
            <p:cNvCxnSpPr>
              <a:stCxn id="8" idx="3"/>
              <a:endCxn id="11" idx="1"/>
            </p:cNvCxnSpPr>
            <p:nvPr/>
          </p:nvCxnSpPr>
          <p:spPr>
            <a:xfrm>
              <a:off x="1828800" y="3160004"/>
              <a:ext cx="649213" cy="993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F4C7325-D0C3-44A9-86F3-8A39E3CDA45F}"/>
                </a:ext>
              </a:extLst>
            </p:cNvPr>
            <p:cNvCxnSpPr>
              <a:stCxn id="9" idx="3"/>
              <a:endCxn id="5" idx="1"/>
            </p:cNvCxnSpPr>
            <p:nvPr/>
          </p:nvCxnSpPr>
          <p:spPr>
            <a:xfrm flipV="1">
              <a:off x="1828800" y="2999279"/>
              <a:ext cx="649213" cy="7543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BD39E25-0320-4DC4-BA88-581FA4CEB6C6}"/>
                </a:ext>
              </a:extLst>
            </p:cNvPr>
            <p:cNvCxnSpPr>
              <a:stCxn id="10" idx="3"/>
              <a:endCxn id="11" idx="1"/>
            </p:cNvCxnSpPr>
            <p:nvPr/>
          </p:nvCxnSpPr>
          <p:spPr>
            <a:xfrm flipV="1">
              <a:off x="1828800" y="4153004"/>
              <a:ext cx="649213" cy="1941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6E03964-C4C7-42F9-8439-4D5FED234E85}"/>
                </a:ext>
              </a:extLst>
            </p:cNvPr>
            <p:cNvCxnSpPr>
              <a:stCxn id="5" idx="3"/>
              <a:endCxn id="12" idx="1"/>
            </p:cNvCxnSpPr>
            <p:nvPr/>
          </p:nvCxnSpPr>
          <p:spPr>
            <a:xfrm>
              <a:off x="3354835" y="2999279"/>
              <a:ext cx="1517399" cy="41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84B2B42-BB22-4961-9B62-A3F4DB5EFD8E}"/>
                </a:ext>
              </a:extLst>
            </p:cNvPr>
            <p:cNvCxnSpPr>
              <a:stCxn id="11" idx="3"/>
              <a:endCxn id="13" idx="1"/>
            </p:cNvCxnSpPr>
            <p:nvPr/>
          </p:nvCxnSpPr>
          <p:spPr>
            <a:xfrm>
              <a:off x="3354835" y="4153004"/>
              <a:ext cx="1510301" cy="118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611DC50-0FE5-40A2-8FBE-E84C4C0C1587}"/>
                </a:ext>
              </a:extLst>
            </p:cNvPr>
            <p:cNvCxnSpPr>
              <a:stCxn id="11" idx="3"/>
              <a:endCxn id="12" idx="1"/>
            </p:cNvCxnSpPr>
            <p:nvPr/>
          </p:nvCxnSpPr>
          <p:spPr>
            <a:xfrm flipV="1">
              <a:off x="3354835" y="3003428"/>
              <a:ext cx="1517399" cy="11495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8D3E7B6-4692-44B7-83A1-EEB178E24A59}"/>
                </a:ext>
              </a:extLst>
            </p:cNvPr>
            <p:cNvCxnSpPr>
              <a:stCxn id="5" idx="3"/>
              <a:endCxn id="13" idx="1"/>
            </p:cNvCxnSpPr>
            <p:nvPr/>
          </p:nvCxnSpPr>
          <p:spPr>
            <a:xfrm>
              <a:off x="3354835" y="2999279"/>
              <a:ext cx="1510301" cy="11655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Arc 50">
              <a:extLst>
                <a:ext uri="{FF2B5EF4-FFF2-40B4-BE49-F238E27FC236}">
                  <a16:creationId xmlns:a16="http://schemas.microsoft.com/office/drawing/2014/main" id="{D528BFD3-9C65-42E1-9D6D-940E042B2E59}"/>
                </a:ext>
              </a:extLst>
            </p:cNvPr>
            <p:cNvSpPr/>
            <p:nvPr/>
          </p:nvSpPr>
          <p:spPr>
            <a:xfrm>
              <a:off x="5329053" y="4166986"/>
              <a:ext cx="1227551" cy="643863"/>
            </a:xfrm>
            <a:prstGeom prst="arc">
              <a:avLst>
                <a:gd name="adj1" fmla="val 21236333"/>
                <a:gd name="adj2" fmla="val 1084676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AEB8198B-4B56-4E97-888E-9122EC027550}"/>
                </a:ext>
              </a:extLst>
            </p:cNvPr>
            <p:cNvCxnSpPr>
              <a:cxnSpLocks/>
              <a:stCxn id="12" idx="2"/>
              <a:endCxn id="13" idx="0"/>
            </p:cNvCxnSpPr>
            <p:nvPr/>
          </p:nvCxnSpPr>
          <p:spPr>
            <a:xfrm flipH="1">
              <a:off x="5303547" y="3317283"/>
              <a:ext cx="7098" cy="5336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D62DF0A-36BD-4F04-89CE-3F3433FF68D9}"/>
                </a:ext>
              </a:extLst>
            </p:cNvPr>
            <p:cNvCxnSpPr>
              <a:cxnSpLocks/>
            </p:cNvCxnSpPr>
            <p:nvPr/>
          </p:nvCxnSpPr>
          <p:spPr>
            <a:xfrm>
              <a:off x="6567479" y="3317282"/>
              <a:ext cx="0" cy="5462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Arc 56">
              <a:extLst>
                <a:ext uri="{FF2B5EF4-FFF2-40B4-BE49-F238E27FC236}">
                  <a16:creationId xmlns:a16="http://schemas.microsoft.com/office/drawing/2014/main" id="{CAF5690C-460E-417C-9E8B-54D810AD23A2}"/>
                </a:ext>
              </a:extLst>
            </p:cNvPr>
            <p:cNvSpPr/>
            <p:nvPr/>
          </p:nvSpPr>
          <p:spPr>
            <a:xfrm rot="10800000">
              <a:off x="5318615" y="2338886"/>
              <a:ext cx="1227551" cy="643863"/>
            </a:xfrm>
            <a:prstGeom prst="arc">
              <a:avLst>
                <a:gd name="adj1" fmla="val 21236333"/>
                <a:gd name="adj2" fmla="val 1093629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35E562E8-666E-43FA-A0AD-57F836BF2349}"/>
                </a:ext>
              </a:extLst>
            </p:cNvPr>
            <p:cNvCxnSpPr>
              <a:stCxn id="12" idx="2"/>
              <a:endCxn id="15" idx="0"/>
            </p:cNvCxnSpPr>
            <p:nvPr/>
          </p:nvCxnSpPr>
          <p:spPr>
            <a:xfrm>
              <a:off x="5310645" y="3317283"/>
              <a:ext cx="1181678" cy="5462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1CE000-BF7D-4B91-9443-E4F26E98BF98}"/>
                </a:ext>
              </a:extLst>
            </p:cNvPr>
            <p:cNvCxnSpPr>
              <a:cxnSpLocks/>
              <a:stCxn id="13" idx="0"/>
              <a:endCxn id="14" idx="2"/>
            </p:cNvCxnSpPr>
            <p:nvPr/>
          </p:nvCxnSpPr>
          <p:spPr>
            <a:xfrm flipV="1">
              <a:off x="5303547" y="3317282"/>
              <a:ext cx="1188776" cy="5336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E2DD658-B813-445F-93CE-4F70E201FC12}"/>
                </a:ext>
              </a:extLst>
            </p:cNvPr>
            <p:cNvCxnSpPr>
              <a:cxnSpLocks/>
              <a:stCxn id="14" idx="3"/>
              <a:endCxn id="18" idx="2"/>
            </p:cNvCxnSpPr>
            <p:nvPr/>
          </p:nvCxnSpPr>
          <p:spPr>
            <a:xfrm flipV="1">
              <a:off x="6930734" y="2920009"/>
              <a:ext cx="998968" cy="834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69AA2FE-7BBB-4D74-8A82-4D386675FEF5}"/>
                </a:ext>
              </a:extLst>
            </p:cNvPr>
            <p:cNvCxnSpPr>
              <a:cxnSpLocks/>
              <a:stCxn id="15" idx="3"/>
              <a:endCxn id="20" idx="2"/>
            </p:cNvCxnSpPr>
            <p:nvPr/>
          </p:nvCxnSpPr>
          <p:spPr>
            <a:xfrm flipV="1">
              <a:off x="6930734" y="4097472"/>
              <a:ext cx="970393" cy="7987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8771842-8B79-4C2F-AA1C-F4E4789C71B2}"/>
                </a:ext>
              </a:extLst>
            </p:cNvPr>
            <p:cNvCxnSpPr>
              <a:cxnSpLocks/>
              <a:stCxn id="18" idx="0"/>
              <a:endCxn id="21" idx="1"/>
            </p:cNvCxnSpPr>
            <p:nvPr/>
          </p:nvCxnSpPr>
          <p:spPr>
            <a:xfrm>
              <a:off x="8350188" y="2920009"/>
              <a:ext cx="593709" cy="792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F417062-CA50-427D-998B-25AACA49D0A5}"/>
                </a:ext>
              </a:extLst>
            </p:cNvPr>
            <p:cNvCxnSpPr>
              <a:cxnSpLocks/>
              <a:stCxn id="20" idx="0"/>
              <a:endCxn id="23" idx="1"/>
            </p:cNvCxnSpPr>
            <p:nvPr/>
          </p:nvCxnSpPr>
          <p:spPr>
            <a:xfrm>
              <a:off x="8350188" y="4097472"/>
              <a:ext cx="545693" cy="688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CEB6B2A-1DE0-44F1-8B34-FEB17C6D0455}"/>
                </a:ext>
              </a:extLst>
            </p:cNvPr>
            <p:cNvCxnSpPr>
              <a:stCxn id="10" idx="3"/>
              <a:endCxn id="5" idx="1"/>
            </p:cNvCxnSpPr>
            <p:nvPr/>
          </p:nvCxnSpPr>
          <p:spPr>
            <a:xfrm flipV="1">
              <a:off x="1828800" y="2999279"/>
              <a:ext cx="649213" cy="1347879"/>
            </a:xfrm>
            <a:prstGeom prst="line">
              <a:avLst/>
            </a:prstGeom>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34949A4-22FD-4D43-9CB9-E54AE4A377EF}"/>
                </a:ext>
              </a:extLst>
            </p:cNvPr>
            <p:cNvCxnSpPr>
              <a:stCxn id="21" idx="3"/>
              <a:endCxn id="25" idx="1"/>
            </p:cNvCxnSpPr>
            <p:nvPr/>
          </p:nvCxnSpPr>
          <p:spPr>
            <a:xfrm flipV="1">
              <a:off x="9820720" y="2643671"/>
              <a:ext cx="765840" cy="3556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52796EB-D740-4357-BAB2-CDAF729D0184}"/>
                </a:ext>
              </a:extLst>
            </p:cNvPr>
            <p:cNvCxnSpPr>
              <a:stCxn id="23" idx="3"/>
              <a:endCxn id="26" idx="1"/>
            </p:cNvCxnSpPr>
            <p:nvPr/>
          </p:nvCxnSpPr>
          <p:spPr>
            <a:xfrm flipV="1">
              <a:off x="9772704" y="3237248"/>
              <a:ext cx="813856" cy="9290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E806ADB-0DC3-468E-996B-0A615F0B6BD3}"/>
                </a:ext>
              </a:extLst>
            </p:cNvPr>
            <p:cNvCxnSpPr>
              <a:stCxn id="23" idx="3"/>
              <a:endCxn id="25" idx="1"/>
            </p:cNvCxnSpPr>
            <p:nvPr/>
          </p:nvCxnSpPr>
          <p:spPr>
            <a:xfrm flipV="1">
              <a:off x="9772704" y="2643671"/>
              <a:ext cx="813856" cy="15226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57207E2-0F95-4AA3-B679-D848525ABEF0}"/>
                </a:ext>
              </a:extLst>
            </p:cNvPr>
            <p:cNvCxnSpPr>
              <a:stCxn id="23" idx="3"/>
            </p:cNvCxnSpPr>
            <p:nvPr/>
          </p:nvCxnSpPr>
          <p:spPr>
            <a:xfrm flipV="1">
              <a:off x="9772704" y="3830534"/>
              <a:ext cx="876822" cy="3357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48BB59E-9778-4198-953C-DA74F4F09C84}"/>
                </a:ext>
              </a:extLst>
            </p:cNvPr>
            <p:cNvCxnSpPr>
              <a:stCxn id="23" idx="3"/>
              <a:endCxn id="28" idx="1"/>
            </p:cNvCxnSpPr>
            <p:nvPr/>
          </p:nvCxnSpPr>
          <p:spPr>
            <a:xfrm>
              <a:off x="9772704" y="4166278"/>
              <a:ext cx="813856" cy="2581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E3E1E18-2D28-48BB-823C-1FF2696FB9CE}"/>
                </a:ext>
              </a:extLst>
            </p:cNvPr>
            <p:cNvCxnSpPr>
              <a:stCxn id="21" idx="3"/>
              <a:endCxn id="26" idx="1"/>
            </p:cNvCxnSpPr>
            <p:nvPr/>
          </p:nvCxnSpPr>
          <p:spPr>
            <a:xfrm>
              <a:off x="9820720" y="2999272"/>
              <a:ext cx="765840" cy="2379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C4D37CC-8BE7-4DE5-8A49-2700858CED0D}"/>
                </a:ext>
              </a:extLst>
            </p:cNvPr>
            <p:cNvCxnSpPr>
              <a:stCxn id="21" idx="3"/>
              <a:endCxn id="27" idx="1"/>
            </p:cNvCxnSpPr>
            <p:nvPr/>
          </p:nvCxnSpPr>
          <p:spPr>
            <a:xfrm>
              <a:off x="9820720" y="2999272"/>
              <a:ext cx="765840" cy="8315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C7176B0-9A6A-41F1-B161-68FDE06FF5ED}"/>
                </a:ext>
              </a:extLst>
            </p:cNvPr>
            <p:cNvCxnSpPr>
              <a:stCxn id="21" idx="3"/>
              <a:endCxn id="28" idx="1"/>
            </p:cNvCxnSpPr>
            <p:nvPr/>
          </p:nvCxnSpPr>
          <p:spPr>
            <a:xfrm>
              <a:off x="9820720" y="2999272"/>
              <a:ext cx="765840" cy="1425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Rectangle: Rounded Corners 87">
              <a:extLst>
                <a:ext uri="{FF2B5EF4-FFF2-40B4-BE49-F238E27FC236}">
                  <a16:creationId xmlns:a16="http://schemas.microsoft.com/office/drawing/2014/main" id="{C759A9AB-150D-4674-A227-9F37DF41EBD4}"/>
                </a:ext>
              </a:extLst>
            </p:cNvPr>
            <p:cNvSpPr/>
            <p:nvPr/>
          </p:nvSpPr>
          <p:spPr>
            <a:xfrm>
              <a:off x="2327700" y="1402915"/>
              <a:ext cx="1579179" cy="4278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lumMod val="40000"/>
                      <a:lumOff val="60000"/>
                    </a:schemeClr>
                  </a:solidFill>
                </a:rPr>
                <a:t>Aggregation</a:t>
              </a:r>
            </a:p>
          </p:txBody>
        </p:sp>
        <p:sp>
          <p:nvSpPr>
            <p:cNvPr id="89" name="Rectangle: Rounded Corners 88">
              <a:extLst>
                <a:ext uri="{FF2B5EF4-FFF2-40B4-BE49-F238E27FC236}">
                  <a16:creationId xmlns:a16="http://schemas.microsoft.com/office/drawing/2014/main" id="{DA4CA3EC-47C6-4465-BDB1-FE264D53AA41}"/>
                </a:ext>
              </a:extLst>
            </p:cNvPr>
            <p:cNvSpPr/>
            <p:nvPr/>
          </p:nvSpPr>
          <p:spPr>
            <a:xfrm>
              <a:off x="4961785" y="1428870"/>
              <a:ext cx="1879398" cy="366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lumMod val="40000"/>
                      <a:lumOff val="60000"/>
                    </a:schemeClr>
                  </a:solidFill>
                </a:rPr>
                <a:t>Core</a:t>
              </a:r>
            </a:p>
          </p:txBody>
        </p:sp>
        <p:sp>
          <p:nvSpPr>
            <p:cNvPr id="90" name="Rectangle: Rounded Corners 89">
              <a:extLst>
                <a:ext uri="{FF2B5EF4-FFF2-40B4-BE49-F238E27FC236}">
                  <a16:creationId xmlns:a16="http://schemas.microsoft.com/office/drawing/2014/main" id="{5F2DBEBD-68D2-4C27-80B7-E93E47CEB2F6}"/>
                </a:ext>
              </a:extLst>
            </p:cNvPr>
            <p:cNvSpPr/>
            <p:nvPr/>
          </p:nvSpPr>
          <p:spPr>
            <a:xfrm>
              <a:off x="7889257" y="1389985"/>
              <a:ext cx="3921743" cy="3556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lumMod val="40000"/>
                      <a:lumOff val="60000"/>
                    </a:schemeClr>
                  </a:solidFill>
                </a:rPr>
                <a:t>Data Center</a:t>
              </a:r>
            </a:p>
          </p:txBody>
        </p:sp>
        <p:sp>
          <p:nvSpPr>
            <p:cNvPr id="92" name="Rectangle: Rounded Corners 91">
              <a:extLst>
                <a:ext uri="{FF2B5EF4-FFF2-40B4-BE49-F238E27FC236}">
                  <a16:creationId xmlns:a16="http://schemas.microsoft.com/office/drawing/2014/main" id="{41AE9ACD-5B9F-49CD-A726-4EF6DB99DB89}"/>
                </a:ext>
              </a:extLst>
            </p:cNvPr>
            <p:cNvSpPr/>
            <p:nvPr/>
          </p:nvSpPr>
          <p:spPr>
            <a:xfrm>
              <a:off x="7266219" y="4811498"/>
              <a:ext cx="1443891" cy="4099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lumMod val="40000"/>
                      <a:lumOff val="60000"/>
                    </a:schemeClr>
                  </a:solidFill>
                </a:rPr>
                <a:t>Optical Interconnect</a:t>
              </a:r>
            </a:p>
          </p:txBody>
        </p:sp>
        <p:sp>
          <p:nvSpPr>
            <p:cNvPr id="93" name="Rectangle: Rounded Corners 92">
              <a:extLst>
                <a:ext uri="{FF2B5EF4-FFF2-40B4-BE49-F238E27FC236}">
                  <a16:creationId xmlns:a16="http://schemas.microsoft.com/office/drawing/2014/main" id="{1811B845-1473-4357-83F4-E428ABE9D664}"/>
                </a:ext>
              </a:extLst>
            </p:cNvPr>
            <p:cNvSpPr/>
            <p:nvPr/>
          </p:nvSpPr>
          <p:spPr>
            <a:xfrm>
              <a:off x="8826464" y="4798350"/>
              <a:ext cx="1182551" cy="4099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lumMod val="40000"/>
                      <a:lumOff val="60000"/>
                    </a:schemeClr>
                  </a:solidFill>
                </a:rPr>
                <a:t>Spine</a:t>
              </a:r>
            </a:p>
          </p:txBody>
        </p:sp>
        <p:sp>
          <p:nvSpPr>
            <p:cNvPr id="94" name="Rectangle: Rounded Corners 93">
              <a:extLst>
                <a:ext uri="{FF2B5EF4-FFF2-40B4-BE49-F238E27FC236}">
                  <a16:creationId xmlns:a16="http://schemas.microsoft.com/office/drawing/2014/main" id="{CC2CD57D-F72F-4418-B9CA-1A2CC37C1F01}"/>
                </a:ext>
              </a:extLst>
            </p:cNvPr>
            <p:cNvSpPr/>
            <p:nvPr/>
          </p:nvSpPr>
          <p:spPr>
            <a:xfrm>
              <a:off x="10428424" y="4780003"/>
              <a:ext cx="1182551" cy="4099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lumMod val="40000"/>
                      <a:lumOff val="60000"/>
                    </a:schemeClr>
                  </a:solidFill>
                </a:rPr>
                <a:t>Leaf</a:t>
              </a:r>
            </a:p>
          </p:txBody>
        </p:sp>
        <p:cxnSp>
          <p:nvCxnSpPr>
            <p:cNvPr id="101" name="Straight Connector 100">
              <a:extLst>
                <a:ext uri="{FF2B5EF4-FFF2-40B4-BE49-F238E27FC236}">
                  <a16:creationId xmlns:a16="http://schemas.microsoft.com/office/drawing/2014/main" id="{4AE90F35-AE17-418A-B8D3-6637B8E85791}"/>
                </a:ext>
              </a:extLst>
            </p:cNvPr>
            <p:cNvCxnSpPr/>
            <p:nvPr/>
          </p:nvCxnSpPr>
          <p:spPr>
            <a:xfrm>
              <a:off x="801666" y="2133600"/>
              <a:ext cx="10809309"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5FD77AB-5B27-4104-86F6-BBD8FD5BF63E}"/>
                </a:ext>
              </a:extLst>
            </p:cNvPr>
            <p:cNvCxnSpPr/>
            <p:nvPr/>
          </p:nvCxnSpPr>
          <p:spPr>
            <a:xfrm>
              <a:off x="801666" y="5445760"/>
              <a:ext cx="10809309" cy="0"/>
            </a:xfrm>
            <a:prstGeom prst="line">
              <a:avLst/>
            </a:prstGeom>
            <a:ln w="31750"/>
          </p:spPr>
          <p:style>
            <a:lnRef idx="1">
              <a:schemeClr val="accent1"/>
            </a:lnRef>
            <a:fillRef idx="0">
              <a:schemeClr val="accent1"/>
            </a:fillRef>
            <a:effectRef idx="0">
              <a:schemeClr val="accent1"/>
            </a:effectRef>
            <a:fontRef idx="minor">
              <a:schemeClr val="tx1"/>
            </a:fontRef>
          </p:style>
        </p:cxnSp>
        <p:grpSp>
          <p:nvGrpSpPr>
            <p:cNvPr id="106" name="Graphic 104" descr="Signal">
              <a:extLst>
                <a:ext uri="{FF2B5EF4-FFF2-40B4-BE49-F238E27FC236}">
                  <a16:creationId xmlns:a16="http://schemas.microsoft.com/office/drawing/2014/main" id="{15D206A5-BD57-41F6-AD69-4D6BD9753971}"/>
                </a:ext>
              </a:extLst>
            </p:cNvPr>
            <p:cNvGrpSpPr/>
            <p:nvPr/>
          </p:nvGrpSpPr>
          <p:grpSpPr>
            <a:xfrm>
              <a:off x="730546" y="5541497"/>
              <a:ext cx="914400" cy="914400"/>
              <a:chOff x="730546" y="5490697"/>
              <a:chExt cx="914400" cy="914400"/>
            </a:xfrm>
            <a:solidFill>
              <a:schemeClr val="accent2">
                <a:lumMod val="75000"/>
              </a:schemeClr>
            </a:solidFill>
          </p:grpSpPr>
          <p:sp>
            <p:nvSpPr>
              <p:cNvPr id="107" name="Freeform: Shape 106">
                <a:extLst>
                  <a:ext uri="{FF2B5EF4-FFF2-40B4-BE49-F238E27FC236}">
                    <a16:creationId xmlns:a16="http://schemas.microsoft.com/office/drawing/2014/main" id="{096AEB74-5B03-4B4F-9E0C-F937043FF2F1}"/>
                  </a:ext>
                </a:extLst>
              </p:cNvPr>
              <p:cNvSpPr/>
              <p:nvPr/>
            </p:nvSpPr>
            <p:spPr>
              <a:xfrm>
                <a:off x="1028202" y="5959803"/>
                <a:ext cx="142875" cy="314325"/>
              </a:xfrm>
              <a:custGeom>
                <a:avLst/>
                <a:gdLst>
                  <a:gd name="connsiteX0" fmla="*/ 7144 w 142875"/>
                  <a:gd name="connsiteY0" fmla="*/ 7144 h 314325"/>
                  <a:gd name="connsiteX1" fmla="*/ 140494 w 142875"/>
                  <a:gd name="connsiteY1" fmla="*/ 7144 h 314325"/>
                  <a:gd name="connsiteX2" fmla="*/ 140494 w 142875"/>
                  <a:gd name="connsiteY2" fmla="*/ 311944 h 314325"/>
                  <a:gd name="connsiteX3" fmla="*/ 7144 w 142875"/>
                  <a:gd name="connsiteY3" fmla="*/ 311944 h 314325"/>
                </a:gdLst>
                <a:ahLst/>
                <a:cxnLst>
                  <a:cxn ang="0">
                    <a:pos x="connsiteX0" y="connsiteY0"/>
                  </a:cxn>
                  <a:cxn ang="0">
                    <a:pos x="connsiteX1" y="connsiteY1"/>
                  </a:cxn>
                  <a:cxn ang="0">
                    <a:pos x="connsiteX2" y="connsiteY2"/>
                  </a:cxn>
                  <a:cxn ang="0">
                    <a:pos x="connsiteX3" y="connsiteY3"/>
                  </a:cxn>
                </a:cxnLst>
                <a:rect l="l" t="t" r="r" b="b"/>
                <a:pathLst>
                  <a:path w="142875" h="314325">
                    <a:moveTo>
                      <a:pt x="7144" y="7144"/>
                    </a:moveTo>
                    <a:lnTo>
                      <a:pt x="140494" y="7144"/>
                    </a:lnTo>
                    <a:lnTo>
                      <a:pt x="140494" y="311944"/>
                    </a:lnTo>
                    <a:lnTo>
                      <a:pt x="7144" y="311944"/>
                    </a:lnTo>
                    <a:close/>
                  </a:path>
                </a:pathLst>
              </a:custGeom>
              <a:grpFill/>
              <a:ln w="9525" cap="flat">
                <a:solidFill>
                  <a:schemeClr val="tx1"/>
                </a:solid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60623A8-7BC2-41B6-81C7-B4B1B449F1EC}"/>
                  </a:ext>
                </a:extLst>
              </p:cNvPr>
              <p:cNvSpPr/>
              <p:nvPr/>
            </p:nvSpPr>
            <p:spPr>
              <a:xfrm>
                <a:off x="1199652" y="5788353"/>
                <a:ext cx="142875" cy="485775"/>
              </a:xfrm>
              <a:custGeom>
                <a:avLst/>
                <a:gdLst>
                  <a:gd name="connsiteX0" fmla="*/ 7144 w 142875"/>
                  <a:gd name="connsiteY0" fmla="*/ 7144 h 485775"/>
                  <a:gd name="connsiteX1" fmla="*/ 140494 w 142875"/>
                  <a:gd name="connsiteY1" fmla="*/ 7144 h 485775"/>
                  <a:gd name="connsiteX2" fmla="*/ 140494 w 142875"/>
                  <a:gd name="connsiteY2" fmla="*/ 483394 h 485775"/>
                  <a:gd name="connsiteX3" fmla="*/ 7144 w 142875"/>
                  <a:gd name="connsiteY3" fmla="*/ 483394 h 485775"/>
                </a:gdLst>
                <a:ahLst/>
                <a:cxnLst>
                  <a:cxn ang="0">
                    <a:pos x="connsiteX0" y="connsiteY0"/>
                  </a:cxn>
                  <a:cxn ang="0">
                    <a:pos x="connsiteX1" y="connsiteY1"/>
                  </a:cxn>
                  <a:cxn ang="0">
                    <a:pos x="connsiteX2" y="connsiteY2"/>
                  </a:cxn>
                  <a:cxn ang="0">
                    <a:pos x="connsiteX3" y="connsiteY3"/>
                  </a:cxn>
                </a:cxnLst>
                <a:rect l="l" t="t" r="r" b="b"/>
                <a:pathLst>
                  <a:path w="142875" h="485775">
                    <a:moveTo>
                      <a:pt x="7144" y="7144"/>
                    </a:moveTo>
                    <a:lnTo>
                      <a:pt x="140494" y="7144"/>
                    </a:lnTo>
                    <a:lnTo>
                      <a:pt x="140494" y="483394"/>
                    </a:lnTo>
                    <a:lnTo>
                      <a:pt x="7144" y="483394"/>
                    </a:lnTo>
                    <a:close/>
                  </a:path>
                </a:pathLst>
              </a:custGeom>
              <a:grpFill/>
              <a:ln w="9525" cap="flat">
                <a:solidFill>
                  <a:schemeClr val="tx1"/>
                </a:solid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29751E4-4210-472D-BB51-102D628F9CE1}"/>
                  </a:ext>
                </a:extLst>
              </p:cNvPr>
              <p:cNvSpPr/>
              <p:nvPr/>
            </p:nvSpPr>
            <p:spPr>
              <a:xfrm>
                <a:off x="1371102" y="5616903"/>
                <a:ext cx="142875" cy="657225"/>
              </a:xfrm>
              <a:custGeom>
                <a:avLst/>
                <a:gdLst>
                  <a:gd name="connsiteX0" fmla="*/ 7144 w 142875"/>
                  <a:gd name="connsiteY0" fmla="*/ 7144 h 657225"/>
                  <a:gd name="connsiteX1" fmla="*/ 140494 w 142875"/>
                  <a:gd name="connsiteY1" fmla="*/ 7144 h 657225"/>
                  <a:gd name="connsiteX2" fmla="*/ 140494 w 142875"/>
                  <a:gd name="connsiteY2" fmla="*/ 654844 h 657225"/>
                  <a:gd name="connsiteX3" fmla="*/ 7144 w 142875"/>
                  <a:gd name="connsiteY3" fmla="*/ 654844 h 657225"/>
                </a:gdLst>
                <a:ahLst/>
                <a:cxnLst>
                  <a:cxn ang="0">
                    <a:pos x="connsiteX0" y="connsiteY0"/>
                  </a:cxn>
                  <a:cxn ang="0">
                    <a:pos x="connsiteX1" y="connsiteY1"/>
                  </a:cxn>
                  <a:cxn ang="0">
                    <a:pos x="connsiteX2" y="connsiteY2"/>
                  </a:cxn>
                  <a:cxn ang="0">
                    <a:pos x="connsiteX3" y="connsiteY3"/>
                  </a:cxn>
                </a:cxnLst>
                <a:rect l="l" t="t" r="r" b="b"/>
                <a:pathLst>
                  <a:path w="142875" h="657225">
                    <a:moveTo>
                      <a:pt x="7144" y="7144"/>
                    </a:moveTo>
                    <a:lnTo>
                      <a:pt x="140494" y="7144"/>
                    </a:lnTo>
                    <a:lnTo>
                      <a:pt x="140494" y="654844"/>
                    </a:lnTo>
                    <a:lnTo>
                      <a:pt x="7144" y="654844"/>
                    </a:lnTo>
                    <a:close/>
                  </a:path>
                </a:pathLst>
              </a:custGeom>
              <a:grpFill/>
              <a:ln w="9525" cap="flat">
                <a:solidFill>
                  <a:schemeClr val="tx1"/>
                </a:solid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522B142C-0FF1-4678-BE11-F615B1295B1E}"/>
                  </a:ext>
                </a:extLst>
              </p:cNvPr>
              <p:cNvSpPr/>
              <p:nvPr/>
            </p:nvSpPr>
            <p:spPr>
              <a:xfrm>
                <a:off x="856752" y="6131253"/>
                <a:ext cx="142875" cy="142875"/>
              </a:xfrm>
              <a:custGeom>
                <a:avLst/>
                <a:gdLst>
                  <a:gd name="connsiteX0" fmla="*/ 7144 w 142875"/>
                  <a:gd name="connsiteY0" fmla="*/ 7144 h 142875"/>
                  <a:gd name="connsiteX1" fmla="*/ 140494 w 142875"/>
                  <a:gd name="connsiteY1" fmla="*/ 7144 h 142875"/>
                  <a:gd name="connsiteX2" fmla="*/ 140494 w 142875"/>
                  <a:gd name="connsiteY2" fmla="*/ 140494 h 142875"/>
                  <a:gd name="connsiteX3" fmla="*/ 7144 w 142875"/>
                  <a:gd name="connsiteY3" fmla="*/ 140494 h 142875"/>
                </a:gdLst>
                <a:ahLst/>
                <a:cxnLst>
                  <a:cxn ang="0">
                    <a:pos x="connsiteX0" y="connsiteY0"/>
                  </a:cxn>
                  <a:cxn ang="0">
                    <a:pos x="connsiteX1" y="connsiteY1"/>
                  </a:cxn>
                  <a:cxn ang="0">
                    <a:pos x="connsiteX2" y="connsiteY2"/>
                  </a:cxn>
                  <a:cxn ang="0">
                    <a:pos x="connsiteX3" y="connsiteY3"/>
                  </a:cxn>
                </a:cxnLst>
                <a:rect l="l" t="t" r="r" b="b"/>
                <a:pathLst>
                  <a:path w="142875" h="142875">
                    <a:moveTo>
                      <a:pt x="7144" y="7144"/>
                    </a:moveTo>
                    <a:lnTo>
                      <a:pt x="140494" y="7144"/>
                    </a:lnTo>
                    <a:lnTo>
                      <a:pt x="140494" y="140494"/>
                    </a:lnTo>
                    <a:lnTo>
                      <a:pt x="7144" y="140494"/>
                    </a:lnTo>
                    <a:close/>
                  </a:path>
                </a:pathLst>
              </a:custGeom>
              <a:grpFill/>
              <a:ln w="9525" cap="flat">
                <a:solidFill>
                  <a:schemeClr val="tx1"/>
                </a:solidFill>
                <a:prstDash val="solid"/>
                <a:miter/>
              </a:ln>
            </p:spPr>
            <p:txBody>
              <a:bodyPr rtlCol="0" anchor="ctr"/>
              <a:lstStyle/>
              <a:p>
                <a:endParaRPr lang="en-US"/>
              </a:p>
            </p:txBody>
          </p:sp>
        </p:grpSp>
        <p:grpSp>
          <p:nvGrpSpPr>
            <p:cNvPr id="115" name="Graphic 104" descr="Signal">
              <a:extLst>
                <a:ext uri="{FF2B5EF4-FFF2-40B4-BE49-F238E27FC236}">
                  <a16:creationId xmlns:a16="http://schemas.microsoft.com/office/drawing/2014/main" id="{758AB504-85F4-4629-9815-D09543CC1212}"/>
                </a:ext>
              </a:extLst>
            </p:cNvPr>
            <p:cNvGrpSpPr/>
            <p:nvPr/>
          </p:nvGrpSpPr>
          <p:grpSpPr>
            <a:xfrm>
              <a:off x="2327700" y="5527250"/>
              <a:ext cx="914400" cy="914400"/>
              <a:chOff x="730546" y="5490697"/>
              <a:chExt cx="914400" cy="914400"/>
            </a:xfrm>
            <a:solidFill>
              <a:schemeClr val="accent2">
                <a:lumMod val="75000"/>
              </a:schemeClr>
            </a:solidFill>
          </p:grpSpPr>
          <p:sp>
            <p:nvSpPr>
              <p:cNvPr id="116" name="Freeform: Shape 115">
                <a:extLst>
                  <a:ext uri="{FF2B5EF4-FFF2-40B4-BE49-F238E27FC236}">
                    <a16:creationId xmlns:a16="http://schemas.microsoft.com/office/drawing/2014/main" id="{22D094AA-28AD-4E61-BEA9-2F3EE3C25C58}"/>
                  </a:ext>
                </a:extLst>
              </p:cNvPr>
              <p:cNvSpPr/>
              <p:nvPr/>
            </p:nvSpPr>
            <p:spPr>
              <a:xfrm>
                <a:off x="1028202" y="5959803"/>
                <a:ext cx="142875" cy="314325"/>
              </a:xfrm>
              <a:custGeom>
                <a:avLst/>
                <a:gdLst>
                  <a:gd name="connsiteX0" fmla="*/ 7144 w 142875"/>
                  <a:gd name="connsiteY0" fmla="*/ 7144 h 314325"/>
                  <a:gd name="connsiteX1" fmla="*/ 140494 w 142875"/>
                  <a:gd name="connsiteY1" fmla="*/ 7144 h 314325"/>
                  <a:gd name="connsiteX2" fmla="*/ 140494 w 142875"/>
                  <a:gd name="connsiteY2" fmla="*/ 311944 h 314325"/>
                  <a:gd name="connsiteX3" fmla="*/ 7144 w 142875"/>
                  <a:gd name="connsiteY3" fmla="*/ 311944 h 314325"/>
                </a:gdLst>
                <a:ahLst/>
                <a:cxnLst>
                  <a:cxn ang="0">
                    <a:pos x="connsiteX0" y="connsiteY0"/>
                  </a:cxn>
                  <a:cxn ang="0">
                    <a:pos x="connsiteX1" y="connsiteY1"/>
                  </a:cxn>
                  <a:cxn ang="0">
                    <a:pos x="connsiteX2" y="connsiteY2"/>
                  </a:cxn>
                  <a:cxn ang="0">
                    <a:pos x="connsiteX3" y="connsiteY3"/>
                  </a:cxn>
                </a:cxnLst>
                <a:rect l="l" t="t" r="r" b="b"/>
                <a:pathLst>
                  <a:path w="142875" h="314325">
                    <a:moveTo>
                      <a:pt x="7144" y="7144"/>
                    </a:moveTo>
                    <a:lnTo>
                      <a:pt x="140494" y="7144"/>
                    </a:lnTo>
                    <a:lnTo>
                      <a:pt x="140494" y="311944"/>
                    </a:lnTo>
                    <a:lnTo>
                      <a:pt x="7144" y="311944"/>
                    </a:lnTo>
                    <a:close/>
                  </a:path>
                </a:pathLst>
              </a:custGeom>
              <a:grpFill/>
              <a:ln w="9525" cap="flat">
                <a:solidFill>
                  <a:schemeClr val="tx1"/>
                </a:solid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365D31C2-D4A2-4149-AD01-1334245862BF}"/>
                  </a:ext>
                </a:extLst>
              </p:cNvPr>
              <p:cNvSpPr/>
              <p:nvPr/>
            </p:nvSpPr>
            <p:spPr>
              <a:xfrm>
                <a:off x="1199652" y="5788353"/>
                <a:ext cx="142875" cy="485775"/>
              </a:xfrm>
              <a:custGeom>
                <a:avLst/>
                <a:gdLst>
                  <a:gd name="connsiteX0" fmla="*/ 7144 w 142875"/>
                  <a:gd name="connsiteY0" fmla="*/ 7144 h 485775"/>
                  <a:gd name="connsiteX1" fmla="*/ 140494 w 142875"/>
                  <a:gd name="connsiteY1" fmla="*/ 7144 h 485775"/>
                  <a:gd name="connsiteX2" fmla="*/ 140494 w 142875"/>
                  <a:gd name="connsiteY2" fmla="*/ 483394 h 485775"/>
                  <a:gd name="connsiteX3" fmla="*/ 7144 w 142875"/>
                  <a:gd name="connsiteY3" fmla="*/ 483394 h 485775"/>
                </a:gdLst>
                <a:ahLst/>
                <a:cxnLst>
                  <a:cxn ang="0">
                    <a:pos x="connsiteX0" y="connsiteY0"/>
                  </a:cxn>
                  <a:cxn ang="0">
                    <a:pos x="connsiteX1" y="connsiteY1"/>
                  </a:cxn>
                  <a:cxn ang="0">
                    <a:pos x="connsiteX2" y="connsiteY2"/>
                  </a:cxn>
                  <a:cxn ang="0">
                    <a:pos x="connsiteX3" y="connsiteY3"/>
                  </a:cxn>
                </a:cxnLst>
                <a:rect l="l" t="t" r="r" b="b"/>
                <a:pathLst>
                  <a:path w="142875" h="485775">
                    <a:moveTo>
                      <a:pt x="7144" y="7144"/>
                    </a:moveTo>
                    <a:lnTo>
                      <a:pt x="140494" y="7144"/>
                    </a:lnTo>
                    <a:lnTo>
                      <a:pt x="140494" y="483394"/>
                    </a:lnTo>
                    <a:lnTo>
                      <a:pt x="7144" y="483394"/>
                    </a:lnTo>
                    <a:close/>
                  </a:path>
                </a:pathLst>
              </a:custGeom>
              <a:grpFill/>
              <a:ln w="9525" cap="flat">
                <a:solidFill>
                  <a:schemeClr val="tx1"/>
                </a:solid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01E2F9C-14D0-4D0C-A901-573E61CC2FD3}"/>
                  </a:ext>
                </a:extLst>
              </p:cNvPr>
              <p:cNvSpPr/>
              <p:nvPr/>
            </p:nvSpPr>
            <p:spPr>
              <a:xfrm>
                <a:off x="1371102" y="5616903"/>
                <a:ext cx="142875" cy="657225"/>
              </a:xfrm>
              <a:custGeom>
                <a:avLst/>
                <a:gdLst>
                  <a:gd name="connsiteX0" fmla="*/ 7144 w 142875"/>
                  <a:gd name="connsiteY0" fmla="*/ 7144 h 657225"/>
                  <a:gd name="connsiteX1" fmla="*/ 140494 w 142875"/>
                  <a:gd name="connsiteY1" fmla="*/ 7144 h 657225"/>
                  <a:gd name="connsiteX2" fmla="*/ 140494 w 142875"/>
                  <a:gd name="connsiteY2" fmla="*/ 654844 h 657225"/>
                  <a:gd name="connsiteX3" fmla="*/ 7144 w 142875"/>
                  <a:gd name="connsiteY3" fmla="*/ 654844 h 657225"/>
                </a:gdLst>
                <a:ahLst/>
                <a:cxnLst>
                  <a:cxn ang="0">
                    <a:pos x="connsiteX0" y="connsiteY0"/>
                  </a:cxn>
                  <a:cxn ang="0">
                    <a:pos x="connsiteX1" y="connsiteY1"/>
                  </a:cxn>
                  <a:cxn ang="0">
                    <a:pos x="connsiteX2" y="connsiteY2"/>
                  </a:cxn>
                  <a:cxn ang="0">
                    <a:pos x="connsiteX3" y="connsiteY3"/>
                  </a:cxn>
                </a:cxnLst>
                <a:rect l="l" t="t" r="r" b="b"/>
                <a:pathLst>
                  <a:path w="142875" h="657225">
                    <a:moveTo>
                      <a:pt x="7144" y="7144"/>
                    </a:moveTo>
                    <a:lnTo>
                      <a:pt x="140494" y="7144"/>
                    </a:lnTo>
                    <a:lnTo>
                      <a:pt x="140494" y="654844"/>
                    </a:lnTo>
                    <a:lnTo>
                      <a:pt x="7144" y="654844"/>
                    </a:lnTo>
                    <a:close/>
                  </a:path>
                </a:pathLst>
              </a:custGeom>
              <a:solidFill>
                <a:schemeClr val="accent2">
                  <a:lumMod val="20000"/>
                  <a:lumOff val="80000"/>
                </a:schemeClr>
              </a:solidFill>
              <a:ln w="9525" cap="flat">
                <a:solidFill>
                  <a:schemeClr val="tx1"/>
                </a:solidFill>
                <a:prstDash val="solid"/>
                <a:miter/>
              </a:ln>
              <a:effectLst>
                <a:outerShdw blurRad="50800" dist="50800" dir="5400000" algn="ctr" rotWithShape="0">
                  <a:schemeClr val="tx2"/>
                </a:outerShdw>
              </a:effectLst>
            </p:spPr>
            <p:txBody>
              <a:bodyPr rtlCol="0" anchor="ctr"/>
              <a:lstStyle/>
              <a:p>
                <a:endParaRPr lang="en-US"/>
              </a:p>
            </p:txBody>
          </p:sp>
          <p:sp>
            <p:nvSpPr>
              <p:cNvPr id="119" name="Freeform: Shape 118">
                <a:extLst>
                  <a:ext uri="{FF2B5EF4-FFF2-40B4-BE49-F238E27FC236}">
                    <a16:creationId xmlns:a16="http://schemas.microsoft.com/office/drawing/2014/main" id="{B9C41C49-063F-499B-8C8A-AE4DD5D02738}"/>
                  </a:ext>
                </a:extLst>
              </p:cNvPr>
              <p:cNvSpPr/>
              <p:nvPr/>
            </p:nvSpPr>
            <p:spPr>
              <a:xfrm>
                <a:off x="856752" y="6131253"/>
                <a:ext cx="142875" cy="142875"/>
              </a:xfrm>
              <a:custGeom>
                <a:avLst/>
                <a:gdLst>
                  <a:gd name="connsiteX0" fmla="*/ 7144 w 142875"/>
                  <a:gd name="connsiteY0" fmla="*/ 7144 h 142875"/>
                  <a:gd name="connsiteX1" fmla="*/ 140494 w 142875"/>
                  <a:gd name="connsiteY1" fmla="*/ 7144 h 142875"/>
                  <a:gd name="connsiteX2" fmla="*/ 140494 w 142875"/>
                  <a:gd name="connsiteY2" fmla="*/ 140494 h 142875"/>
                  <a:gd name="connsiteX3" fmla="*/ 7144 w 142875"/>
                  <a:gd name="connsiteY3" fmla="*/ 140494 h 142875"/>
                </a:gdLst>
                <a:ahLst/>
                <a:cxnLst>
                  <a:cxn ang="0">
                    <a:pos x="connsiteX0" y="connsiteY0"/>
                  </a:cxn>
                  <a:cxn ang="0">
                    <a:pos x="connsiteX1" y="connsiteY1"/>
                  </a:cxn>
                  <a:cxn ang="0">
                    <a:pos x="connsiteX2" y="connsiteY2"/>
                  </a:cxn>
                  <a:cxn ang="0">
                    <a:pos x="connsiteX3" y="connsiteY3"/>
                  </a:cxn>
                </a:cxnLst>
                <a:rect l="l" t="t" r="r" b="b"/>
                <a:pathLst>
                  <a:path w="142875" h="142875">
                    <a:moveTo>
                      <a:pt x="7144" y="7144"/>
                    </a:moveTo>
                    <a:lnTo>
                      <a:pt x="140494" y="7144"/>
                    </a:lnTo>
                    <a:lnTo>
                      <a:pt x="140494" y="140494"/>
                    </a:lnTo>
                    <a:lnTo>
                      <a:pt x="7144" y="140494"/>
                    </a:lnTo>
                    <a:close/>
                  </a:path>
                </a:pathLst>
              </a:custGeom>
              <a:grpFill/>
              <a:ln w="9525" cap="flat">
                <a:solidFill>
                  <a:schemeClr val="tx1"/>
                </a:solidFill>
                <a:prstDash val="solid"/>
                <a:miter/>
              </a:ln>
            </p:spPr>
            <p:txBody>
              <a:bodyPr rtlCol="0" anchor="ctr"/>
              <a:lstStyle/>
              <a:p>
                <a:endParaRPr lang="en-US"/>
              </a:p>
            </p:txBody>
          </p:sp>
        </p:grpSp>
        <p:grpSp>
          <p:nvGrpSpPr>
            <p:cNvPr id="120" name="Graphic 104" descr="Signal">
              <a:extLst>
                <a:ext uri="{FF2B5EF4-FFF2-40B4-BE49-F238E27FC236}">
                  <a16:creationId xmlns:a16="http://schemas.microsoft.com/office/drawing/2014/main" id="{0417A179-91B4-429B-9296-BC6BF8738DF2}"/>
                </a:ext>
              </a:extLst>
            </p:cNvPr>
            <p:cNvGrpSpPr/>
            <p:nvPr/>
          </p:nvGrpSpPr>
          <p:grpSpPr>
            <a:xfrm>
              <a:off x="9045150" y="5532476"/>
              <a:ext cx="914400" cy="914400"/>
              <a:chOff x="730546" y="5490697"/>
              <a:chExt cx="914400" cy="914400"/>
            </a:xfrm>
            <a:solidFill>
              <a:schemeClr val="accent2">
                <a:lumMod val="75000"/>
              </a:schemeClr>
            </a:solidFill>
          </p:grpSpPr>
          <p:sp>
            <p:nvSpPr>
              <p:cNvPr id="121" name="Freeform: Shape 120">
                <a:extLst>
                  <a:ext uri="{FF2B5EF4-FFF2-40B4-BE49-F238E27FC236}">
                    <a16:creationId xmlns:a16="http://schemas.microsoft.com/office/drawing/2014/main" id="{F3FCCD74-0A62-454A-823A-560C96808097}"/>
                  </a:ext>
                </a:extLst>
              </p:cNvPr>
              <p:cNvSpPr/>
              <p:nvPr/>
            </p:nvSpPr>
            <p:spPr>
              <a:xfrm>
                <a:off x="1028202" y="5959803"/>
                <a:ext cx="142875" cy="314325"/>
              </a:xfrm>
              <a:custGeom>
                <a:avLst/>
                <a:gdLst>
                  <a:gd name="connsiteX0" fmla="*/ 7144 w 142875"/>
                  <a:gd name="connsiteY0" fmla="*/ 7144 h 314325"/>
                  <a:gd name="connsiteX1" fmla="*/ 140494 w 142875"/>
                  <a:gd name="connsiteY1" fmla="*/ 7144 h 314325"/>
                  <a:gd name="connsiteX2" fmla="*/ 140494 w 142875"/>
                  <a:gd name="connsiteY2" fmla="*/ 311944 h 314325"/>
                  <a:gd name="connsiteX3" fmla="*/ 7144 w 142875"/>
                  <a:gd name="connsiteY3" fmla="*/ 311944 h 314325"/>
                </a:gdLst>
                <a:ahLst/>
                <a:cxnLst>
                  <a:cxn ang="0">
                    <a:pos x="connsiteX0" y="connsiteY0"/>
                  </a:cxn>
                  <a:cxn ang="0">
                    <a:pos x="connsiteX1" y="connsiteY1"/>
                  </a:cxn>
                  <a:cxn ang="0">
                    <a:pos x="connsiteX2" y="connsiteY2"/>
                  </a:cxn>
                  <a:cxn ang="0">
                    <a:pos x="connsiteX3" y="connsiteY3"/>
                  </a:cxn>
                </a:cxnLst>
                <a:rect l="l" t="t" r="r" b="b"/>
                <a:pathLst>
                  <a:path w="142875" h="314325">
                    <a:moveTo>
                      <a:pt x="7144" y="7144"/>
                    </a:moveTo>
                    <a:lnTo>
                      <a:pt x="140494" y="7144"/>
                    </a:lnTo>
                    <a:lnTo>
                      <a:pt x="140494" y="311944"/>
                    </a:lnTo>
                    <a:lnTo>
                      <a:pt x="7144" y="311944"/>
                    </a:lnTo>
                    <a:close/>
                  </a:path>
                </a:pathLst>
              </a:custGeom>
              <a:solidFill>
                <a:schemeClr val="accent2">
                  <a:lumMod val="50000"/>
                </a:schemeClr>
              </a:solidFill>
              <a:ln w="9525" cap="flat">
                <a:solidFill>
                  <a:srgbClr val="213101"/>
                </a:solid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85E7356-CCE4-4D6B-96B7-64F31C3347BF}"/>
                  </a:ext>
                </a:extLst>
              </p:cNvPr>
              <p:cNvSpPr/>
              <p:nvPr/>
            </p:nvSpPr>
            <p:spPr>
              <a:xfrm>
                <a:off x="1199652" y="5788353"/>
                <a:ext cx="142875" cy="485775"/>
              </a:xfrm>
              <a:custGeom>
                <a:avLst/>
                <a:gdLst>
                  <a:gd name="connsiteX0" fmla="*/ 7144 w 142875"/>
                  <a:gd name="connsiteY0" fmla="*/ 7144 h 485775"/>
                  <a:gd name="connsiteX1" fmla="*/ 140494 w 142875"/>
                  <a:gd name="connsiteY1" fmla="*/ 7144 h 485775"/>
                  <a:gd name="connsiteX2" fmla="*/ 140494 w 142875"/>
                  <a:gd name="connsiteY2" fmla="*/ 483394 h 485775"/>
                  <a:gd name="connsiteX3" fmla="*/ 7144 w 142875"/>
                  <a:gd name="connsiteY3" fmla="*/ 483394 h 485775"/>
                </a:gdLst>
                <a:ahLst/>
                <a:cxnLst>
                  <a:cxn ang="0">
                    <a:pos x="connsiteX0" y="connsiteY0"/>
                  </a:cxn>
                  <a:cxn ang="0">
                    <a:pos x="connsiteX1" y="connsiteY1"/>
                  </a:cxn>
                  <a:cxn ang="0">
                    <a:pos x="connsiteX2" y="connsiteY2"/>
                  </a:cxn>
                  <a:cxn ang="0">
                    <a:pos x="connsiteX3" y="connsiteY3"/>
                  </a:cxn>
                </a:cxnLst>
                <a:rect l="l" t="t" r="r" b="b"/>
                <a:pathLst>
                  <a:path w="142875" h="485775">
                    <a:moveTo>
                      <a:pt x="7144" y="7144"/>
                    </a:moveTo>
                    <a:lnTo>
                      <a:pt x="140494" y="7144"/>
                    </a:lnTo>
                    <a:lnTo>
                      <a:pt x="140494" y="483394"/>
                    </a:lnTo>
                    <a:lnTo>
                      <a:pt x="7144" y="483394"/>
                    </a:lnTo>
                    <a:close/>
                  </a:path>
                </a:pathLst>
              </a:custGeom>
              <a:solidFill>
                <a:schemeClr val="accent2">
                  <a:lumMod val="50000"/>
                </a:schemeClr>
              </a:solidFill>
              <a:ln w="9525" cap="flat">
                <a:solidFill>
                  <a:srgbClr val="213101"/>
                </a:solid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DC76E703-D582-41CB-93DB-150FF04CDCD2}"/>
                  </a:ext>
                </a:extLst>
              </p:cNvPr>
              <p:cNvSpPr/>
              <p:nvPr/>
            </p:nvSpPr>
            <p:spPr>
              <a:xfrm>
                <a:off x="1371102" y="5616903"/>
                <a:ext cx="142875" cy="657225"/>
              </a:xfrm>
              <a:custGeom>
                <a:avLst/>
                <a:gdLst>
                  <a:gd name="connsiteX0" fmla="*/ 7144 w 142875"/>
                  <a:gd name="connsiteY0" fmla="*/ 7144 h 657225"/>
                  <a:gd name="connsiteX1" fmla="*/ 140494 w 142875"/>
                  <a:gd name="connsiteY1" fmla="*/ 7144 h 657225"/>
                  <a:gd name="connsiteX2" fmla="*/ 140494 w 142875"/>
                  <a:gd name="connsiteY2" fmla="*/ 654844 h 657225"/>
                  <a:gd name="connsiteX3" fmla="*/ 7144 w 142875"/>
                  <a:gd name="connsiteY3" fmla="*/ 654844 h 657225"/>
                </a:gdLst>
                <a:ahLst/>
                <a:cxnLst>
                  <a:cxn ang="0">
                    <a:pos x="connsiteX0" y="connsiteY0"/>
                  </a:cxn>
                  <a:cxn ang="0">
                    <a:pos x="connsiteX1" y="connsiteY1"/>
                  </a:cxn>
                  <a:cxn ang="0">
                    <a:pos x="connsiteX2" y="connsiteY2"/>
                  </a:cxn>
                  <a:cxn ang="0">
                    <a:pos x="connsiteX3" y="connsiteY3"/>
                  </a:cxn>
                </a:cxnLst>
                <a:rect l="l" t="t" r="r" b="b"/>
                <a:pathLst>
                  <a:path w="142875" h="657225">
                    <a:moveTo>
                      <a:pt x="7144" y="7144"/>
                    </a:moveTo>
                    <a:lnTo>
                      <a:pt x="140494" y="7144"/>
                    </a:lnTo>
                    <a:lnTo>
                      <a:pt x="140494" y="654844"/>
                    </a:lnTo>
                    <a:lnTo>
                      <a:pt x="7144" y="654844"/>
                    </a:lnTo>
                    <a:close/>
                  </a:path>
                </a:pathLst>
              </a:custGeom>
              <a:solidFill>
                <a:schemeClr val="accent2">
                  <a:lumMod val="50000"/>
                </a:schemeClr>
              </a:solidFill>
              <a:ln w="9525" cap="flat">
                <a:solidFill>
                  <a:srgbClr val="213101"/>
                </a:solid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C60EB5D4-97E9-4347-9B04-9A13F4216DB9}"/>
                  </a:ext>
                </a:extLst>
              </p:cNvPr>
              <p:cNvSpPr/>
              <p:nvPr/>
            </p:nvSpPr>
            <p:spPr>
              <a:xfrm>
                <a:off x="856752" y="6131253"/>
                <a:ext cx="142875" cy="142875"/>
              </a:xfrm>
              <a:custGeom>
                <a:avLst/>
                <a:gdLst>
                  <a:gd name="connsiteX0" fmla="*/ 7144 w 142875"/>
                  <a:gd name="connsiteY0" fmla="*/ 7144 h 142875"/>
                  <a:gd name="connsiteX1" fmla="*/ 140494 w 142875"/>
                  <a:gd name="connsiteY1" fmla="*/ 7144 h 142875"/>
                  <a:gd name="connsiteX2" fmla="*/ 140494 w 142875"/>
                  <a:gd name="connsiteY2" fmla="*/ 140494 h 142875"/>
                  <a:gd name="connsiteX3" fmla="*/ 7144 w 142875"/>
                  <a:gd name="connsiteY3" fmla="*/ 140494 h 142875"/>
                </a:gdLst>
                <a:ahLst/>
                <a:cxnLst>
                  <a:cxn ang="0">
                    <a:pos x="connsiteX0" y="connsiteY0"/>
                  </a:cxn>
                  <a:cxn ang="0">
                    <a:pos x="connsiteX1" y="connsiteY1"/>
                  </a:cxn>
                  <a:cxn ang="0">
                    <a:pos x="connsiteX2" y="connsiteY2"/>
                  </a:cxn>
                  <a:cxn ang="0">
                    <a:pos x="connsiteX3" y="connsiteY3"/>
                  </a:cxn>
                </a:cxnLst>
                <a:rect l="l" t="t" r="r" b="b"/>
                <a:pathLst>
                  <a:path w="142875" h="142875">
                    <a:moveTo>
                      <a:pt x="7144" y="7144"/>
                    </a:moveTo>
                    <a:lnTo>
                      <a:pt x="140494" y="7144"/>
                    </a:lnTo>
                    <a:lnTo>
                      <a:pt x="140494" y="140494"/>
                    </a:lnTo>
                    <a:lnTo>
                      <a:pt x="7144" y="140494"/>
                    </a:lnTo>
                    <a:close/>
                  </a:path>
                </a:pathLst>
              </a:custGeom>
              <a:solidFill>
                <a:schemeClr val="accent2">
                  <a:lumMod val="50000"/>
                </a:schemeClr>
              </a:solidFill>
              <a:ln w="9525" cap="flat">
                <a:solidFill>
                  <a:srgbClr val="213101"/>
                </a:solidFill>
                <a:prstDash val="solid"/>
                <a:miter/>
              </a:ln>
            </p:spPr>
            <p:txBody>
              <a:bodyPr rtlCol="0" anchor="ctr"/>
              <a:lstStyle/>
              <a:p>
                <a:endParaRPr lang="en-US"/>
              </a:p>
            </p:txBody>
          </p:sp>
        </p:grpSp>
        <p:grpSp>
          <p:nvGrpSpPr>
            <p:cNvPr id="125" name="Graphic 104" descr="Signal">
              <a:extLst>
                <a:ext uri="{FF2B5EF4-FFF2-40B4-BE49-F238E27FC236}">
                  <a16:creationId xmlns:a16="http://schemas.microsoft.com/office/drawing/2014/main" id="{247133DB-0797-40FB-823F-66E2AC20D1DE}"/>
                </a:ext>
              </a:extLst>
            </p:cNvPr>
            <p:cNvGrpSpPr/>
            <p:nvPr/>
          </p:nvGrpSpPr>
          <p:grpSpPr>
            <a:xfrm>
              <a:off x="5139512" y="5540890"/>
              <a:ext cx="914400" cy="914400"/>
              <a:chOff x="730546" y="5490697"/>
              <a:chExt cx="914400" cy="914400"/>
            </a:xfrm>
            <a:solidFill>
              <a:schemeClr val="accent2">
                <a:lumMod val="20000"/>
                <a:lumOff val="80000"/>
              </a:schemeClr>
            </a:solidFill>
            <a:effectLst>
              <a:outerShdw blurRad="50800" dist="50800" dir="5400000" algn="ctr" rotWithShape="0">
                <a:schemeClr val="tx2"/>
              </a:outerShdw>
            </a:effectLst>
          </p:grpSpPr>
          <p:sp>
            <p:nvSpPr>
              <p:cNvPr id="126" name="Freeform: Shape 125">
                <a:extLst>
                  <a:ext uri="{FF2B5EF4-FFF2-40B4-BE49-F238E27FC236}">
                    <a16:creationId xmlns:a16="http://schemas.microsoft.com/office/drawing/2014/main" id="{2993F451-EE40-452E-BACC-0DAE9A28C2C9}"/>
                  </a:ext>
                </a:extLst>
              </p:cNvPr>
              <p:cNvSpPr/>
              <p:nvPr/>
            </p:nvSpPr>
            <p:spPr>
              <a:xfrm>
                <a:off x="1028202" y="5959803"/>
                <a:ext cx="142875" cy="314325"/>
              </a:xfrm>
              <a:custGeom>
                <a:avLst/>
                <a:gdLst>
                  <a:gd name="connsiteX0" fmla="*/ 7144 w 142875"/>
                  <a:gd name="connsiteY0" fmla="*/ 7144 h 314325"/>
                  <a:gd name="connsiteX1" fmla="*/ 140494 w 142875"/>
                  <a:gd name="connsiteY1" fmla="*/ 7144 h 314325"/>
                  <a:gd name="connsiteX2" fmla="*/ 140494 w 142875"/>
                  <a:gd name="connsiteY2" fmla="*/ 311944 h 314325"/>
                  <a:gd name="connsiteX3" fmla="*/ 7144 w 142875"/>
                  <a:gd name="connsiteY3" fmla="*/ 311944 h 314325"/>
                </a:gdLst>
                <a:ahLst/>
                <a:cxnLst>
                  <a:cxn ang="0">
                    <a:pos x="connsiteX0" y="connsiteY0"/>
                  </a:cxn>
                  <a:cxn ang="0">
                    <a:pos x="connsiteX1" y="connsiteY1"/>
                  </a:cxn>
                  <a:cxn ang="0">
                    <a:pos x="connsiteX2" y="connsiteY2"/>
                  </a:cxn>
                  <a:cxn ang="0">
                    <a:pos x="connsiteX3" y="connsiteY3"/>
                  </a:cxn>
                </a:cxnLst>
                <a:rect l="l" t="t" r="r" b="b"/>
                <a:pathLst>
                  <a:path w="142875" h="314325">
                    <a:moveTo>
                      <a:pt x="7144" y="7144"/>
                    </a:moveTo>
                    <a:lnTo>
                      <a:pt x="140494" y="7144"/>
                    </a:lnTo>
                    <a:lnTo>
                      <a:pt x="140494" y="311944"/>
                    </a:lnTo>
                    <a:lnTo>
                      <a:pt x="7144" y="311944"/>
                    </a:lnTo>
                    <a:close/>
                  </a:path>
                </a:pathLst>
              </a:custGeom>
              <a:grpFill/>
              <a:ln w="9525" cap="flat">
                <a:solidFill>
                  <a:schemeClr val="accent2">
                    <a:lumMod val="75000"/>
                  </a:schemeClr>
                </a:solid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5BFFC88-A35C-4A8D-ADEA-D5AD73163941}"/>
                  </a:ext>
                </a:extLst>
              </p:cNvPr>
              <p:cNvSpPr/>
              <p:nvPr/>
            </p:nvSpPr>
            <p:spPr>
              <a:xfrm>
                <a:off x="1199652" y="5788353"/>
                <a:ext cx="142875" cy="485775"/>
              </a:xfrm>
              <a:custGeom>
                <a:avLst/>
                <a:gdLst>
                  <a:gd name="connsiteX0" fmla="*/ 7144 w 142875"/>
                  <a:gd name="connsiteY0" fmla="*/ 7144 h 485775"/>
                  <a:gd name="connsiteX1" fmla="*/ 140494 w 142875"/>
                  <a:gd name="connsiteY1" fmla="*/ 7144 h 485775"/>
                  <a:gd name="connsiteX2" fmla="*/ 140494 w 142875"/>
                  <a:gd name="connsiteY2" fmla="*/ 483394 h 485775"/>
                  <a:gd name="connsiteX3" fmla="*/ 7144 w 142875"/>
                  <a:gd name="connsiteY3" fmla="*/ 483394 h 485775"/>
                </a:gdLst>
                <a:ahLst/>
                <a:cxnLst>
                  <a:cxn ang="0">
                    <a:pos x="connsiteX0" y="connsiteY0"/>
                  </a:cxn>
                  <a:cxn ang="0">
                    <a:pos x="connsiteX1" y="connsiteY1"/>
                  </a:cxn>
                  <a:cxn ang="0">
                    <a:pos x="connsiteX2" y="connsiteY2"/>
                  </a:cxn>
                  <a:cxn ang="0">
                    <a:pos x="connsiteX3" y="connsiteY3"/>
                  </a:cxn>
                </a:cxnLst>
                <a:rect l="l" t="t" r="r" b="b"/>
                <a:pathLst>
                  <a:path w="142875" h="485775">
                    <a:moveTo>
                      <a:pt x="7144" y="7144"/>
                    </a:moveTo>
                    <a:lnTo>
                      <a:pt x="140494" y="7144"/>
                    </a:lnTo>
                    <a:lnTo>
                      <a:pt x="140494" y="483394"/>
                    </a:lnTo>
                    <a:lnTo>
                      <a:pt x="7144" y="483394"/>
                    </a:lnTo>
                    <a:close/>
                  </a:path>
                </a:pathLst>
              </a:custGeom>
              <a:grpFill/>
              <a:ln w="9525" cap="flat">
                <a:solidFill>
                  <a:schemeClr val="accent2">
                    <a:lumMod val="75000"/>
                  </a:schemeClr>
                </a:solid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EA2AA772-808E-4DA4-8DF8-889360C87743}"/>
                  </a:ext>
                </a:extLst>
              </p:cNvPr>
              <p:cNvSpPr/>
              <p:nvPr/>
            </p:nvSpPr>
            <p:spPr>
              <a:xfrm>
                <a:off x="1371102" y="5616903"/>
                <a:ext cx="142875" cy="657225"/>
              </a:xfrm>
              <a:custGeom>
                <a:avLst/>
                <a:gdLst>
                  <a:gd name="connsiteX0" fmla="*/ 7144 w 142875"/>
                  <a:gd name="connsiteY0" fmla="*/ 7144 h 657225"/>
                  <a:gd name="connsiteX1" fmla="*/ 140494 w 142875"/>
                  <a:gd name="connsiteY1" fmla="*/ 7144 h 657225"/>
                  <a:gd name="connsiteX2" fmla="*/ 140494 w 142875"/>
                  <a:gd name="connsiteY2" fmla="*/ 654844 h 657225"/>
                  <a:gd name="connsiteX3" fmla="*/ 7144 w 142875"/>
                  <a:gd name="connsiteY3" fmla="*/ 654844 h 657225"/>
                </a:gdLst>
                <a:ahLst/>
                <a:cxnLst>
                  <a:cxn ang="0">
                    <a:pos x="connsiteX0" y="connsiteY0"/>
                  </a:cxn>
                  <a:cxn ang="0">
                    <a:pos x="connsiteX1" y="connsiteY1"/>
                  </a:cxn>
                  <a:cxn ang="0">
                    <a:pos x="connsiteX2" y="connsiteY2"/>
                  </a:cxn>
                  <a:cxn ang="0">
                    <a:pos x="connsiteX3" y="connsiteY3"/>
                  </a:cxn>
                </a:cxnLst>
                <a:rect l="l" t="t" r="r" b="b"/>
                <a:pathLst>
                  <a:path w="142875" h="657225">
                    <a:moveTo>
                      <a:pt x="7144" y="7144"/>
                    </a:moveTo>
                    <a:lnTo>
                      <a:pt x="140494" y="7144"/>
                    </a:lnTo>
                    <a:lnTo>
                      <a:pt x="140494" y="654844"/>
                    </a:lnTo>
                    <a:lnTo>
                      <a:pt x="7144" y="654844"/>
                    </a:lnTo>
                    <a:close/>
                  </a:path>
                </a:pathLst>
              </a:custGeom>
              <a:grpFill/>
              <a:ln w="9525" cap="flat">
                <a:solidFill>
                  <a:schemeClr val="accent2">
                    <a:lumMod val="75000"/>
                  </a:schemeClr>
                </a:solid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A46CD76-0948-4C2C-8A04-784B855DCC97}"/>
                  </a:ext>
                </a:extLst>
              </p:cNvPr>
              <p:cNvSpPr/>
              <p:nvPr/>
            </p:nvSpPr>
            <p:spPr>
              <a:xfrm>
                <a:off x="856752" y="6131253"/>
                <a:ext cx="142875" cy="142875"/>
              </a:xfrm>
              <a:custGeom>
                <a:avLst/>
                <a:gdLst>
                  <a:gd name="connsiteX0" fmla="*/ 7144 w 142875"/>
                  <a:gd name="connsiteY0" fmla="*/ 7144 h 142875"/>
                  <a:gd name="connsiteX1" fmla="*/ 140494 w 142875"/>
                  <a:gd name="connsiteY1" fmla="*/ 7144 h 142875"/>
                  <a:gd name="connsiteX2" fmla="*/ 140494 w 142875"/>
                  <a:gd name="connsiteY2" fmla="*/ 140494 h 142875"/>
                  <a:gd name="connsiteX3" fmla="*/ 7144 w 142875"/>
                  <a:gd name="connsiteY3" fmla="*/ 140494 h 142875"/>
                </a:gdLst>
                <a:ahLst/>
                <a:cxnLst>
                  <a:cxn ang="0">
                    <a:pos x="connsiteX0" y="connsiteY0"/>
                  </a:cxn>
                  <a:cxn ang="0">
                    <a:pos x="connsiteX1" y="connsiteY1"/>
                  </a:cxn>
                  <a:cxn ang="0">
                    <a:pos x="connsiteX2" y="connsiteY2"/>
                  </a:cxn>
                  <a:cxn ang="0">
                    <a:pos x="connsiteX3" y="connsiteY3"/>
                  </a:cxn>
                </a:cxnLst>
                <a:rect l="l" t="t" r="r" b="b"/>
                <a:pathLst>
                  <a:path w="142875" h="142875">
                    <a:moveTo>
                      <a:pt x="7144" y="7144"/>
                    </a:moveTo>
                    <a:lnTo>
                      <a:pt x="140494" y="7144"/>
                    </a:lnTo>
                    <a:lnTo>
                      <a:pt x="140494" y="140494"/>
                    </a:lnTo>
                    <a:lnTo>
                      <a:pt x="7144" y="140494"/>
                    </a:lnTo>
                    <a:close/>
                  </a:path>
                </a:pathLst>
              </a:custGeom>
              <a:grpFill/>
              <a:ln w="9525" cap="flat">
                <a:solidFill>
                  <a:schemeClr val="accent2">
                    <a:lumMod val="75000"/>
                  </a:schemeClr>
                </a:solidFill>
                <a:prstDash val="solid"/>
                <a:miter/>
              </a:ln>
            </p:spPr>
            <p:txBody>
              <a:bodyPr rtlCol="0" anchor="ctr"/>
              <a:lstStyle/>
              <a:p>
                <a:endParaRPr lang="en-US"/>
              </a:p>
            </p:txBody>
          </p:sp>
        </p:grpSp>
        <p:grpSp>
          <p:nvGrpSpPr>
            <p:cNvPr id="130" name="Graphic 104" descr="Signal">
              <a:extLst>
                <a:ext uri="{FF2B5EF4-FFF2-40B4-BE49-F238E27FC236}">
                  <a16:creationId xmlns:a16="http://schemas.microsoft.com/office/drawing/2014/main" id="{34A33FE8-F56C-4DC0-9142-C7EEFC69E776}"/>
                </a:ext>
              </a:extLst>
            </p:cNvPr>
            <p:cNvGrpSpPr/>
            <p:nvPr/>
          </p:nvGrpSpPr>
          <p:grpSpPr>
            <a:xfrm>
              <a:off x="7632046" y="5532448"/>
              <a:ext cx="914400" cy="914400"/>
              <a:chOff x="730546" y="5490697"/>
              <a:chExt cx="914400" cy="914400"/>
            </a:xfrm>
            <a:solidFill>
              <a:schemeClr val="accent2">
                <a:lumMod val="20000"/>
                <a:lumOff val="80000"/>
              </a:schemeClr>
            </a:solidFill>
            <a:effectLst>
              <a:outerShdw blurRad="50800" dist="50800" dir="5400000" algn="ctr" rotWithShape="0">
                <a:schemeClr val="tx2"/>
              </a:outerShdw>
            </a:effectLst>
          </p:grpSpPr>
          <p:sp>
            <p:nvSpPr>
              <p:cNvPr id="131" name="Freeform: Shape 130">
                <a:extLst>
                  <a:ext uri="{FF2B5EF4-FFF2-40B4-BE49-F238E27FC236}">
                    <a16:creationId xmlns:a16="http://schemas.microsoft.com/office/drawing/2014/main" id="{1E531488-4D87-41C4-9A51-7D0B015A3ED1}"/>
                  </a:ext>
                </a:extLst>
              </p:cNvPr>
              <p:cNvSpPr/>
              <p:nvPr/>
            </p:nvSpPr>
            <p:spPr>
              <a:xfrm>
                <a:off x="1028202" y="5959803"/>
                <a:ext cx="142875" cy="314325"/>
              </a:xfrm>
              <a:custGeom>
                <a:avLst/>
                <a:gdLst>
                  <a:gd name="connsiteX0" fmla="*/ 7144 w 142875"/>
                  <a:gd name="connsiteY0" fmla="*/ 7144 h 314325"/>
                  <a:gd name="connsiteX1" fmla="*/ 140494 w 142875"/>
                  <a:gd name="connsiteY1" fmla="*/ 7144 h 314325"/>
                  <a:gd name="connsiteX2" fmla="*/ 140494 w 142875"/>
                  <a:gd name="connsiteY2" fmla="*/ 311944 h 314325"/>
                  <a:gd name="connsiteX3" fmla="*/ 7144 w 142875"/>
                  <a:gd name="connsiteY3" fmla="*/ 311944 h 314325"/>
                </a:gdLst>
                <a:ahLst/>
                <a:cxnLst>
                  <a:cxn ang="0">
                    <a:pos x="connsiteX0" y="connsiteY0"/>
                  </a:cxn>
                  <a:cxn ang="0">
                    <a:pos x="connsiteX1" y="connsiteY1"/>
                  </a:cxn>
                  <a:cxn ang="0">
                    <a:pos x="connsiteX2" y="connsiteY2"/>
                  </a:cxn>
                  <a:cxn ang="0">
                    <a:pos x="connsiteX3" y="connsiteY3"/>
                  </a:cxn>
                </a:cxnLst>
                <a:rect l="l" t="t" r="r" b="b"/>
                <a:pathLst>
                  <a:path w="142875" h="314325">
                    <a:moveTo>
                      <a:pt x="7144" y="7144"/>
                    </a:moveTo>
                    <a:lnTo>
                      <a:pt x="140494" y="7144"/>
                    </a:lnTo>
                    <a:lnTo>
                      <a:pt x="140494" y="311944"/>
                    </a:lnTo>
                    <a:lnTo>
                      <a:pt x="7144" y="311944"/>
                    </a:lnTo>
                    <a:close/>
                  </a:path>
                </a:pathLst>
              </a:custGeom>
              <a:grpFill/>
              <a:ln w="9525" cap="flat">
                <a:solidFill>
                  <a:schemeClr val="accent2">
                    <a:lumMod val="75000"/>
                  </a:schemeClr>
                </a:solid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63C11016-A11F-49FA-A368-05FE038E0269}"/>
                  </a:ext>
                </a:extLst>
              </p:cNvPr>
              <p:cNvSpPr/>
              <p:nvPr/>
            </p:nvSpPr>
            <p:spPr>
              <a:xfrm>
                <a:off x="1199652" y="5788353"/>
                <a:ext cx="142875" cy="485775"/>
              </a:xfrm>
              <a:custGeom>
                <a:avLst/>
                <a:gdLst>
                  <a:gd name="connsiteX0" fmla="*/ 7144 w 142875"/>
                  <a:gd name="connsiteY0" fmla="*/ 7144 h 485775"/>
                  <a:gd name="connsiteX1" fmla="*/ 140494 w 142875"/>
                  <a:gd name="connsiteY1" fmla="*/ 7144 h 485775"/>
                  <a:gd name="connsiteX2" fmla="*/ 140494 w 142875"/>
                  <a:gd name="connsiteY2" fmla="*/ 483394 h 485775"/>
                  <a:gd name="connsiteX3" fmla="*/ 7144 w 142875"/>
                  <a:gd name="connsiteY3" fmla="*/ 483394 h 485775"/>
                </a:gdLst>
                <a:ahLst/>
                <a:cxnLst>
                  <a:cxn ang="0">
                    <a:pos x="connsiteX0" y="connsiteY0"/>
                  </a:cxn>
                  <a:cxn ang="0">
                    <a:pos x="connsiteX1" y="connsiteY1"/>
                  </a:cxn>
                  <a:cxn ang="0">
                    <a:pos x="connsiteX2" y="connsiteY2"/>
                  </a:cxn>
                  <a:cxn ang="0">
                    <a:pos x="connsiteX3" y="connsiteY3"/>
                  </a:cxn>
                </a:cxnLst>
                <a:rect l="l" t="t" r="r" b="b"/>
                <a:pathLst>
                  <a:path w="142875" h="485775">
                    <a:moveTo>
                      <a:pt x="7144" y="7144"/>
                    </a:moveTo>
                    <a:lnTo>
                      <a:pt x="140494" y="7144"/>
                    </a:lnTo>
                    <a:lnTo>
                      <a:pt x="140494" y="483394"/>
                    </a:lnTo>
                    <a:lnTo>
                      <a:pt x="7144" y="483394"/>
                    </a:lnTo>
                    <a:close/>
                  </a:path>
                </a:pathLst>
              </a:custGeom>
              <a:grpFill/>
              <a:ln w="9525" cap="flat">
                <a:solidFill>
                  <a:schemeClr val="accent2">
                    <a:lumMod val="75000"/>
                  </a:schemeClr>
                </a:solid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AD0BFF8-37D5-48B0-812B-4869F5F112A9}"/>
                  </a:ext>
                </a:extLst>
              </p:cNvPr>
              <p:cNvSpPr/>
              <p:nvPr/>
            </p:nvSpPr>
            <p:spPr>
              <a:xfrm>
                <a:off x="1371102" y="5616903"/>
                <a:ext cx="142875" cy="657225"/>
              </a:xfrm>
              <a:custGeom>
                <a:avLst/>
                <a:gdLst>
                  <a:gd name="connsiteX0" fmla="*/ 7144 w 142875"/>
                  <a:gd name="connsiteY0" fmla="*/ 7144 h 657225"/>
                  <a:gd name="connsiteX1" fmla="*/ 140494 w 142875"/>
                  <a:gd name="connsiteY1" fmla="*/ 7144 h 657225"/>
                  <a:gd name="connsiteX2" fmla="*/ 140494 w 142875"/>
                  <a:gd name="connsiteY2" fmla="*/ 654844 h 657225"/>
                  <a:gd name="connsiteX3" fmla="*/ 7144 w 142875"/>
                  <a:gd name="connsiteY3" fmla="*/ 654844 h 657225"/>
                </a:gdLst>
                <a:ahLst/>
                <a:cxnLst>
                  <a:cxn ang="0">
                    <a:pos x="connsiteX0" y="connsiteY0"/>
                  </a:cxn>
                  <a:cxn ang="0">
                    <a:pos x="connsiteX1" y="connsiteY1"/>
                  </a:cxn>
                  <a:cxn ang="0">
                    <a:pos x="connsiteX2" y="connsiteY2"/>
                  </a:cxn>
                  <a:cxn ang="0">
                    <a:pos x="connsiteX3" y="connsiteY3"/>
                  </a:cxn>
                </a:cxnLst>
                <a:rect l="l" t="t" r="r" b="b"/>
                <a:pathLst>
                  <a:path w="142875" h="657225">
                    <a:moveTo>
                      <a:pt x="7144" y="7144"/>
                    </a:moveTo>
                    <a:lnTo>
                      <a:pt x="140494" y="7144"/>
                    </a:lnTo>
                    <a:lnTo>
                      <a:pt x="140494" y="654844"/>
                    </a:lnTo>
                    <a:lnTo>
                      <a:pt x="7144" y="654844"/>
                    </a:lnTo>
                    <a:close/>
                  </a:path>
                </a:pathLst>
              </a:custGeom>
              <a:grpFill/>
              <a:ln w="9525" cap="flat">
                <a:solidFill>
                  <a:schemeClr val="accent2">
                    <a:lumMod val="75000"/>
                  </a:schemeClr>
                </a:solid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602AC1DB-4DD6-4171-9CF8-10EA32604814}"/>
                  </a:ext>
                </a:extLst>
              </p:cNvPr>
              <p:cNvSpPr/>
              <p:nvPr/>
            </p:nvSpPr>
            <p:spPr>
              <a:xfrm>
                <a:off x="856752" y="6131253"/>
                <a:ext cx="142875" cy="142875"/>
              </a:xfrm>
              <a:custGeom>
                <a:avLst/>
                <a:gdLst>
                  <a:gd name="connsiteX0" fmla="*/ 7144 w 142875"/>
                  <a:gd name="connsiteY0" fmla="*/ 7144 h 142875"/>
                  <a:gd name="connsiteX1" fmla="*/ 140494 w 142875"/>
                  <a:gd name="connsiteY1" fmla="*/ 7144 h 142875"/>
                  <a:gd name="connsiteX2" fmla="*/ 140494 w 142875"/>
                  <a:gd name="connsiteY2" fmla="*/ 140494 h 142875"/>
                  <a:gd name="connsiteX3" fmla="*/ 7144 w 142875"/>
                  <a:gd name="connsiteY3" fmla="*/ 140494 h 142875"/>
                </a:gdLst>
                <a:ahLst/>
                <a:cxnLst>
                  <a:cxn ang="0">
                    <a:pos x="connsiteX0" y="connsiteY0"/>
                  </a:cxn>
                  <a:cxn ang="0">
                    <a:pos x="connsiteX1" y="connsiteY1"/>
                  </a:cxn>
                  <a:cxn ang="0">
                    <a:pos x="connsiteX2" y="connsiteY2"/>
                  </a:cxn>
                  <a:cxn ang="0">
                    <a:pos x="connsiteX3" y="connsiteY3"/>
                  </a:cxn>
                </a:cxnLst>
                <a:rect l="l" t="t" r="r" b="b"/>
                <a:pathLst>
                  <a:path w="142875" h="142875">
                    <a:moveTo>
                      <a:pt x="7144" y="7144"/>
                    </a:moveTo>
                    <a:lnTo>
                      <a:pt x="140494" y="7144"/>
                    </a:lnTo>
                    <a:lnTo>
                      <a:pt x="140494" y="140494"/>
                    </a:lnTo>
                    <a:lnTo>
                      <a:pt x="7144" y="140494"/>
                    </a:lnTo>
                    <a:close/>
                  </a:path>
                </a:pathLst>
              </a:custGeom>
              <a:solidFill>
                <a:schemeClr val="accent2">
                  <a:lumMod val="75000"/>
                </a:schemeClr>
              </a:solidFill>
              <a:ln w="9525" cap="flat">
                <a:solidFill>
                  <a:schemeClr val="accent2">
                    <a:lumMod val="75000"/>
                  </a:schemeClr>
                </a:solidFill>
                <a:prstDash val="solid"/>
                <a:miter/>
              </a:ln>
            </p:spPr>
            <p:txBody>
              <a:bodyPr rtlCol="0" anchor="ctr"/>
              <a:lstStyle/>
              <a:p>
                <a:endParaRPr lang="en-US"/>
              </a:p>
            </p:txBody>
          </p:sp>
        </p:grpSp>
        <p:grpSp>
          <p:nvGrpSpPr>
            <p:cNvPr id="135" name="Graphic 104" descr="Signal">
              <a:extLst>
                <a:ext uri="{FF2B5EF4-FFF2-40B4-BE49-F238E27FC236}">
                  <a16:creationId xmlns:a16="http://schemas.microsoft.com/office/drawing/2014/main" id="{25EA6E68-236D-4A90-925F-4F0374102680}"/>
                </a:ext>
              </a:extLst>
            </p:cNvPr>
            <p:cNvGrpSpPr/>
            <p:nvPr/>
          </p:nvGrpSpPr>
          <p:grpSpPr>
            <a:xfrm>
              <a:off x="10617315" y="5528348"/>
              <a:ext cx="914400" cy="914400"/>
              <a:chOff x="730546" y="5490697"/>
              <a:chExt cx="914400" cy="914400"/>
            </a:xfrm>
            <a:solidFill>
              <a:schemeClr val="accent2">
                <a:lumMod val="75000"/>
              </a:schemeClr>
            </a:solidFill>
          </p:grpSpPr>
          <p:sp>
            <p:nvSpPr>
              <p:cNvPr id="136" name="Freeform: Shape 135">
                <a:extLst>
                  <a:ext uri="{FF2B5EF4-FFF2-40B4-BE49-F238E27FC236}">
                    <a16:creationId xmlns:a16="http://schemas.microsoft.com/office/drawing/2014/main" id="{FEC522C4-2539-498A-919C-A07E2EA2F958}"/>
                  </a:ext>
                </a:extLst>
              </p:cNvPr>
              <p:cNvSpPr/>
              <p:nvPr/>
            </p:nvSpPr>
            <p:spPr>
              <a:xfrm>
                <a:off x="1028202" y="5959803"/>
                <a:ext cx="142875" cy="314325"/>
              </a:xfrm>
              <a:custGeom>
                <a:avLst/>
                <a:gdLst>
                  <a:gd name="connsiteX0" fmla="*/ 7144 w 142875"/>
                  <a:gd name="connsiteY0" fmla="*/ 7144 h 314325"/>
                  <a:gd name="connsiteX1" fmla="*/ 140494 w 142875"/>
                  <a:gd name="connsiteY1" fmla="*/ 7144 h 314325"/>
                  <a:gd name="connsiteX2" fmla="*/ 140494 w 142875"/>
                  <a:gd name="connsiteY2" fmla="*/ 311944 h 314325"/>
                  <a:gd name="connsiteX3" fmla="*/ 7144 w 142875"/>
                  <a:gd name="connsiteY3" fmla="*/ 311944 h 314325"/>
                </a:gdLst>
                <a:ahLst/>
                <a:cxnLst>
                  <a:cxn ang="0">
                    <a:pos x="connsiteX0" y="connsiteY0"/>
                  </a:cxn>
                  <a:cxn ang="0">
                    <a:pos x="connsiteX1" y="connsiteY1"/>
                  </a:cxn>
                  <a:cxn ang="0">
                    <a:pos x="connsiteX2" y="connsiteY2"/>
                  </a:cxn>
                  <a:cxn ang="0">
                    <a:pos x="connsiteX3" y="connsiteY3"/>
                  </a:cxn>
                </a:cxnLst>
                <a:rect l="l" t="t" r="r" b="b"/>
                <a:pathLst>
                  <a:path w="142875" h="314325">
                    <a:moveTo>
                      <a:pt x="7144" y="7144"/>
                    </a:moveTo>
                    <a:lnTo>
                      <a:pt x="140494" y="7144"/>
                    </a:lnTo>
                    <a:lnTo>
                      <a:pt x="140494" y="311944"/>
                    </a:lnTo>
                    <a:lnTo>
                      <a:pt x="7144" y="311944"/>
                    </a:lnTo>
                    <a:close/>
                  </a:path>
                </a:pathLst>
              </a:custGeom>
              <a:solidFill>
                <a:schemeClr val="accent2">
                  <a:lumMod val="50000"/>
                </a:schemeClr>
              </a:solidFill>
              <a:ln w="9525" cap="flat">
                <a:solidFill>
                  <a:srgbClr val="213101"/>
                </a:solid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0C695517-D6A7-410B-A47B-B7CBD29BC6C8}"/>
                  </a:ext>
                </a:extLst>
              </p:cNvPr>
              <p:cNvSpPr/>
              <p:nvPr/>
            </p:nvSpPr>
            <p:spPr>
              <a:xfrm>
                <a:off x="1199652" y="5788353"/>
                <a:ext cx="142875" cy="485775"/>
              </a:xfrm>
              <a:custGeom>
                <a:avLst/>
                <a:gdLst>
                  <a:gd name="connsiteX0" fmla="*/ 7144 w 142875"/>
                  <a:gd name="connsiteY0" fmla="*/ 7144 h 485775"/>
                  <a:gd name="connsiteX1" fmla="*/ 140494 w 142875"/>
                  <a:gd name="connsiteY1" fmla="*/ 7144 h 485775"/>
                  <a:gd name="connsiteX2" fmla="*/ 140494 w 142875"/>
                  <a:gd name="connsiteY2" fmla="*/ 483394 h 485775"/>
                  <a:gd name="connsiteX3" fmla="*/ 7144 w 142875"/>
                  <a:gd name="connsiteY3" fmla="*/ 483394 h 485775"/>
                </a:gdLst>
                <a:ahLst/>
                <a:cxnLst>
                  <a:cxn ang="0">
                    <a:pos x="connsiteX0" y="connsiteY0"/>
                  </a:cxn>
                  <a:cxn ang="0">
                    <a:pos x="connsiteX1" y="connsiteY1"/>
                  </a:cxn>
                  <a:cxn ang="0">
                    <a:pos x="connsiteX2" y="connsiteY2"/>
                  </a:cxn>
                  <a:cxn ang="0">
                    <a:pos x="connsiteX3" y="connsiteY3"/>
                  </a:cxn>
                </a:cxnLst>
                <a:rect l="l" t="t" r="r" b="b"/>
                <a:pathLst>
                  <a:path w="142875" h="485775">
                    <a:moveTo>
                      <a:pt x="7144" y="7144"/>
                    </a:moveTo>
                    <a:lnTo>
                      <a:pt x="140494" y="7144"/>
                    </a:lnTo>
                    <a:lnTo>
                      <a:pt x="140494" y="483394"/>
                    </a:lnTo>
                    <a:lnTo>
                      <a:pt x="7144" y="483394"/>
                    </a:lnTo>
                    <a:close/>
                  </a:path>
                </a:pathLst>
              </a:custGeom>
              <a:solidFill>
                <a:schemeClr val="accent2">
                  <a:lumMod val="50000"/>
                </a:schemeClr>
              </a:solidFill>
              <a:ln w="9525" cap="flat">
                <a:solidFill>
                  <a:srgbClr val="213101"/>
                </a:solid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1940831C-57D3-4BB9-A275-EF01DBB10E37}"/>
                  </a:ext>
                </a:extLst>
              </p:cNvPr>
              <p:cNvSpPr/>
              <p:nvPr/>
            </p:nvSpPr>
            <p:spPr>
              <a:xfrm>
                <a:off x="1371102" y="5616903"/>
                <a:ext cx="142875" cy="657225"/>
              </a:xfrm>
              <a:custGeom>
                <a:avLst/>
                <a:gdLst>
                  <a:gd name="connsiteX0" fmla="*/ 7144 w 142875"/>
                  <a:gd name="connsiteY0" fmla="*/ 7144 h 657225"/>
                  <a:gd name="connsiteX1" fmla="*/ 140494 w 142875"/>
                  <a:gd name="connsiteY1" fmla="*/ 7144 h 657225"/>
                  <a:gd name="connsiteX2" fmla="*/ 140494 w 142875"/>
                  <a:gd name="connsiteY2" fmla="*/ 654844 h 657225"/>
                  <a:gd name="connsiteX3" fmla="*/ 7144 w 142875"/>
                  <a:gd name="connsiteY3" fmla="*/ 654844 h 657225"/>
                </a:gdLst>
                <a:ahLst/>
                <a:cxnLst>
                  <a:cxn ang="0">
                    <a:pos x="connsiteX0" y="connsiteY0"/>
                  </a:cxn>
                  <a:cxn ang="0">
                    <a:pos x="connsiteX1" y="connsiteY1"/>
                  </a:cxn>
                  <a:cxn ang="0">
                    <a:pos x="connsiteX2" y="connsiteY2"/>
                  </a:cxn>
                  <a:cxn ang="0">
                    <a:pos x="connsiteX3" y="connsiteY3"/>
                  </a:cxn>
                </a:cxnLst>
                <a:rect l="l" t="t" r="r" b="b"/>
                <a:pathLst>
                  <a:path w="142875" h="657225">
                    <a:moveTo>
                      <a:pt x="7144" y="7144"/>
                    </a:moveTo>
                    <a:lnTo>
                      <a:pt x="140494" y="7144"/>
                    </a:lnTo>
                    <a:lnTo>
                      <a:pt x="140494" y="654844"/>
                    </a:lnTo>
                    <a:lnTo>
                      <a:pt x="7144" y="654844"/>
                    </a:lnTo>
                    <a:close/>
                  </a:path>
                </a:pathLst>
              </a:custGeom>
              <a:solidFill>
                <a:schemeClr val="accent2">
                  <a:lumMod val="50000"/>
                </a:schemeClr>
              </a:solidFill>
              <a:ln w="9525" cap="flat">
                <a:solidFill>
                  <a:srgbClr val="213101"/>
                </a:solid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D225918-CCFB-49A9-8307-98F9E5022CE0}"/>
                  </a:ext>
                </a:extLst>
              </p:cNvPr>
              <p:cNvSpPr/>
              <p:nvPr/>
            </p:nvSpPr>
            <p:spPr>
              <a:xfrm>
                <a:off x="856752" y="6131253"/>
                <a:ext cx="142875" cy="142875"/>
              </a:xfrm>
              <a:custGeom>
                <a:avLst/>
                <a:gdLst>
                  <a:gd name="connsiteX0" fmla="*/ 7144 w 142875"/>
                  <a:gd name="connsiteY0" fmla="*/ 7144 h 142875"/>
                  <a:gd name="connsiteX1" fmla="*/ 140494 w 142875"/>
                  <a:gd name="connsiteY1" fmla="*/ 7144 h 142875"/>
                  <a:gd name="connsiteX2" fmla="*/ 140494 w 142875"/>
                  <a:gd name="connsiteY2" fmla="*/ 140494 h 142875"/>
                  <a:gd name="connsiteX3" fmla="*/ 7144 w 142875"/>
                  <a:gd name="connsiteY3" fmla="*/ 140494 h 142875"/>
                </a:gdLst>
                <a:ahLst/>
                <a:cxnLst>
                  <a:cxn ang="0">
                    <a:pos x="connsiteX0" y="connsiteY0"/>
                  </a:cxn>
                  <a:cxn ang="0">
                    <a:pos x="connsiteX1" y="connsiteY1"/>
                  </a:cxn>
                  <a:cxn ang="0">
                    <a:pos x="connsiteX2" y="connsiteY2"/>
                  </a:cxn>
                  <a:cxn ang="0">
                    <a:pos x="connsiteX3" y="connsiteY3"/>
                  </a:cxn>
                </a:cxnLst>
                <a:rect l="l" t="t" r="r" b="b"/>
                <a:pathLst>
                  <a:path w="142875" h="142875">
                    <a:moveTo>
                      <a:pt x="7144" y="7144"/>
                    </a:moveTo>
                    <a:lnTo>
                      <a:pt x="140494" y="7144"/>
                    </a:lnTo>
                    <a:lnTo>
                      <a:pt x="140494" y="140494"/>
                    </a:lnTo>
                    <a:lnTo>
                      <a:pt x="7144" y="140494"/>
                    </a:lnTo>
                    <a:close/>
                  </a:path>
                </a:pathLst>
              </a:custGeom>
              <a:solidFill>
                <a:schemeClr val="accent2">
                  <a:lumMod val="50000"/>
                </a:schemeClr>
              </a:solidFill>
              <a:ln w="9525" cap="flat">
                <a:solidFill>
                  <a:srgbClr val="213101"/>
                </a:solidFill>
                <a:prstDash val="solid"/>
                <a:miter/>
              </a:ln>
            </p:spPr>
            <p:txBody>
              <a:bodyPr rtlCol="0" anchor="ctr"/>
              <a:lstStyle/>
              <a:p>
                <a:endParaRPr lang="en-US"/>
              </a:p>
            </p:txBody>
          </p:sp>
        </p:grpSp>
        <p:sp>
          <p:nvSpPr>
            <p:cNvPr id="140" name="Rectangle: Rounded Corners 139">
              <a:extLst>
                <a:ext uri="{FF2B5EF4-FFF2-40B4-BE49-F238E27FC236}">
                  <a16:creationId xmlns:a16="http://schemas.microsoft.com/office/drawing/2014/main" id="{F877B50E-E8D6-427A-8B8E-0275F99653E3}"/>
                </a:ext>
              </a:extLst>
            </p:cNvPr>
            <p:cNvSpPr/>
            <p:nvPr/>
          </p:nvSpPr>
          <p:spPr>
            <a:xfrm>
              <a:off x="-556943" y="5545919"/>
              <a:ext cx="1500301" cy="388297"/>
            </a:xfrm>
            <a:prstGeom prst="roundRect">
              <a:avLst>
                <a:gd name="adj" fmla="val 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Applicability</a:t>
              </a:r>
            </a:p>
          </p:txBody>
        </p:sp>
      </p:grpSp>
      <p:sp>
        <p:nvSpPr>
          <p:cNvPr id="141" name="Rectangle: Rounded Corners 140">
            <a:extLst>
              <a:ext uri="{FF2B5EF4-FFF2-40B4-BE49-F238E27FC236}">
                <a16:creationId xmlns:a16="http://schemas.microsoft.com/office/drawing/2014/main" id="{5DB480A2-9E68-43C7-97B6-F581E8D882B8}"/>
              </a:ext>
            </a:extLst>
          </p:cNvPr>
          <p:cNvSpPr/>
          <p:nvPr/>
        </p:nvSpPr>
        <p:spPr>
          <a:xfrm>
            <a:off x="10542853" y="1995729"/>
            <a:ext cx="1268147" cy="366196"/>
          </a:xfrm>
          <a:prstGeom prst="roundRect">
            <a:avLst/>
          </a:prstGeom>
          <a:solidFill>
            <a:schemeClr val="bg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lumMod val="50000"/>
                  </a:schemeClr>
                </a:solidFill>
              </a:rPr>
              <a:t>Open Networking</a:t>
            </a:r>
          </a:p>
        </p:txBody>
      </p:sp>
      <p:sp>
        <p:nvSpPr>
          <p:cNvPr id="142" name="Rectangle: Rounded Corners 141">
            <a:extLst>
              <a:ext uri="{FF2B5EF4-FFF2-40B4-BE49-F238E27FC236}">
                <a16:creationId xmlns:a16="http://schemas.microsoft.com/office/drawing/2014/main" id="{D054DD30-D757-42B7-BC8B-16478BBB4C89}"/>
              </a:ext>
            </a:extLst>
          </p:cNvPr>
          <p:cNvSpPr/>
          <p:nvPr/>
        </p:nvSpPr>
        <p:spPr>
          <a:xfrm>
            <a:off x="10542853" y="2577790"/>
            <a:ext cx="1178057" cy="337984"/>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lumMod val="20000"/>
                    <a:lumOff val="80000"/>
                  </a:schemeClr>
                </a:solidFill>
              </a:rPr>
              <a:t>Integrated Stack</a:t>
            </a:r>
          </a:p>
        </p:txBody>
      </p:sp>
    </p:spTree>
    <p:extLst>
      <p:ext uri="{BB962C8B-B14F-4D97-AF65-F5344CB8AC3E}">
        <p14:creationId xmlns:p14="http://schemas.microsoft.com/office/powerpoint/2010/main" val="1526221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C18CA2-7D80-4191-9181-4E5406DF5A3A}"/>
              </a:ext>
            </a:extLst>
          </p:cNvPr>
          <p:cNvSpPr>
            <a:spLocks noGrp="1"/>
          </p:cNvSpPr>
          <p:nvPr>
            <p:ph type="title"/>
          </p:nvPr>
        </p:nvSpPr>
        <p:spPr>
          <a:xfrm>
            <a:off x="573037" y="141388"/>
            <a:ext cx="10515600" cy="1325563"/>
          </a:xfrm>
        </p:spPr>
        <p:txBody>
          <a:bodyPr/>
          <a:lstStyle/>
          <a:p>
            <a:r>
              <a:rPr lang="en-US" dirty="0"/>
              <a:t>Journey so far…</a:t>
            </a:r>
          </a:p>
        </p:txBody>
      </p:sp>
      <p:pic>
        <p:nvPicPr>
          <p:cNvPr id="6" name="Picture 5">
            <a:extLst>
              <a:ext uri="{FF2B5EF4-FFF2-40B4-BE49-F238E27FC236}">
                <a16:creationId xmlns:a16="http://schemas.microsoft.com/office/drawing/2014/main" id="{770A512F-49CD-4145-9519-E99722293F77}"/>
              </a:ext>
            </a:extLst>
          </p:cNvPr>
          <p:cNvPicPr>
            <a:picLocks noChangeAspect="1"/>
          </p:cNvPicPr>
          <p:nvPr/>
        </p:nvPicPr>
        <p:blipFill>
          <a:blip r:embed="rId3"/>
          <a:stretch>
            <a:fillRect/>
          </a:stretch>
        </p:blipFill>
        <p:spPr>
          <a:xfrm>
            <a:off x="10009015" y="269414"/>
            <a:ext cx="1888345" cy="796290"/>
          </a:xfrm>
          <a:prstGeom prst="rect">
            <a:avLst/>
          </a:prstGeom>
        </p:spPr>
      </p:pic>
      <p:sp>
        <p:nvSpPr>
          <p:cNvPr id="2" name="Rectangle: Rounded Corners 1">
            <a:extLst>
              <a:ext uri="{FF2B5EF4-FFF2-40B4-BE49-F238E27FC236}">
                <a16:creationId xmlns:a16="http://schemas.microsoft.com/office/drawing/2014/main" id="{CE8283C3-ECE5-40FD-8283-02CB76BAA67D}"/>
              </a:ext>
            </a:extLst>
          </p:cNvPr>
          <p:cNvSpPr/>
          <p:nvPr/>
        </p:nvSpPr>
        <p:spPr>
          <a:xfrm>
            <a:off x="1198880" y="5994400"/>
            <a:ext cx="1635760" cy="518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bg1">
                    <a:lumMod val="20000"/>
                    <a:lumOff val="80000"/>
                  </a:schemeClr>
                </a:solidFill>
              </a:rPr>
              <a:t>Hyperscalers</a:t>
            </a:r>
            <a:endParaRPr lang="en-US" sz="1200" b="1" dirty="0">
              <a:solidFill>
                <a:schemeClr val="bg1">
                  <a:lumMod val="20000"/>
                  <a:lumOff val="80000"/>
                </a:schemeClr>
              </a:solidFill>
            </a:endParaRPr>
          </a:p>
        </p:txBody>
      </p:sp>
      <p:sp>
        <p:nvSpPr>
          <p:cNvPr id="8" name="Rectangle: Rounded Corners 7">
            <a:extLst>
              <a:ext uri="{FF2B5EF4-FFF2-40B4-BE49-F238E27FC236}">
                <a16:creationId xmlns:a16="http://schemas.microsoft.com/office/drawing/2014/main" id="{341F3A5D-ADAC-46D0-BD8A-CCD07891660E}"/>
              </a:ext>
            </a:extLst>
          </p:cNvPr>
          <p:cNvSpPr/>
          <p:nvPr/>
        </p:nvSpPr>
        <p:spPr>
          <a:xfrm>
            <a:off x="4744720" y="6014720"/>
            <a:ext cx="1635760" cy="518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lumMod val="20000"/>
                    <a:lumOff val="80000"/>
                  </a:schemeClr>
                </a:solidFill>
              </a:rPr>
              <a:t>Service Providers</a:t>
            </a:r>
          </a:p>
        </p:txBody>
      </p:sp>
      <p:sp>
        <p:nvSpPr>
          <p:cNvPr id="10" name="Rectangle: Rounded Corners 9">
            <a:extLst>
              <a:ext uri="{FF2B5EF4-FFF2-40B4-BE49-F238E27FC236}">
                <a16:creationId xmlns:a16="http://schemas.microsoft.com/office/drawing/2014/main" id="{90D6C46B-A160-4931-92A2-1DD1F83423FB}"/>
              </a:ext>
            </a:extLst>
          </p:cNvPr>
          <p:cNvSpPr/>
          <p:nvPr/>
        </p:nvSpPr>
        <p:spPr>
          <a:xfrm>
            <a:off x="8666480" y="5950694"/>
            <a:ext cx="1635760" cy="518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lumMod val="20000"/>
                    <a:lumOff val="80000"/>
                  </a:schemeClr>
                </a:solidFill>
              </a:rPr>
              <a:t>Enterprise</a:t>
            </a:r>
          </a:p>
        </p:txBody>
      </p:sp>
      <p:sp>
        <p:nvSpPr>
          <p:cNvPr id="3" name="Arrow: Right 2">
            <a:extLst>
              <a:ext uri="{FF2B5EF4-FFF2-40B4-BE49-F238E27FC236}">
                <a16:creationId xmlns:a16="http://schemas.microsoft.com/office/drawing/2014/main" id="{7B31FA9E-5571-475D-9BE3-DF3CF3347AEF}"/>
              </a:ext>
            </a:extLst>
          </p:cNvPr>
          <p:cNvSpPr/>
          <p:nvPr/>
        </p:nvSpPr>
        <p:spPr>
          <a:xfrm>
            <a:off x="3200400" y="6209774"/>
            <a:ext cx="955040" cy="150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p:txBody>
      </p:sp>
      <p:sp>
        <p:nvSpPr>
          <p:cNvPr id="12" name="Arrow: Right 11">
            <a:extLst>
              <a:ext uri="{FF2B5EF4-FFF2-40B4-BE49-F238E27FC236}">
                <a16:creationId xmlns:a16="http://schemas.microsoft.com/office/drawing/2014/main" id="{18B176EB-380D-4D30-87D4-8DE574DF6D07}"/>
              </a:ext>
            </a:extLst>
          </p:cNvPr>
          <p:cNvSpPr/>
          <p:nvPr/>
        </p:nvSpPr>
        <p:spPr>
          <a:xfrm>
            <a:off x="6985769" y="6198607"/>
            <a:ext cx="955040" cy="150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p:txBody>
      </p:sp>
      <p:pic>
        <p:nvPicPr>
          <p:cNvPr id="23" name="Picture 22">
            <a:extLst>
              <a:ext uri="{FF2B5EF4-FFF2-40B4-BE49-F238E27FC236}">
                <a16:creationId xmlns:a16="http://schemas.microsoft.com/office/drawing/2014/main" id="{45C4F824-E61C-4D4D-B528-D967F0DAC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287" y="1315233"/>
            <a:ext cx="11159675" cy="4234214"/>
          </a:xfrm>
          <a:prstGeom prst="rect">
            <a:avLst/>
          </a:prstGeom>
        </p:spPr>
      </p:pic>
    </p:spTree>
    <p:extLst>
      <p:ext uri="{BB962C8B-B14F-4D97-AF65-F5344CB8AC3E}">
        <p14:creationId xmlns:p14="http://schemas.microsoft.com/office/powerpoint/2010/main" val="3045531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C12B618-0DE1-403F-B957-AE89990BC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0" y="862585"/>
            <a:ext cx="5767192" cy="5767192"/>
          </a:xfrm>
          <a:prstGeom prst="rect">
            <a:avLst/>
          </a:prstGeom>
        </p:spPr>
      </p:pic>
      <p:sp>
        <p:nvSpPr>
          <p:cNvPr id="2" name="Title 1">
            <a:extLst>
              <a:ext uri="{FF2B5EF4-FFF2-40B4-BE49-F238E27FC236}">
                <a16:creationId xmlns:a16="http://schemas.microsoft.com/office/drawing/2014/main" id="{165B77C6-176B-4800-A79F-9D866286BC9A}"/>
              </a:ext>
            </a:extLst>
          </p:cNvPr>
          <p:cNvSpPr>
            <a:spLocks noGrp="1"/>
          </p:cNvSpPr>
          <p:nvPr>
            <p:ph type="title"/>
          </p:nvPr>
        </p:nvSpPr>
        <p:spPr>
          <a:xfrm>
            <a:off x="365757" y="228223"/>
            <a:ext cx="10607040" cy="853440"/>
          </a:xfrm>
        </p:spPr>
        <p:txBody>
          <a:bodyPr/>
          <a:lstStyle/>
          <a:p>
            <a:r>
              <a:rPr lang="en-US" sz="3733" dirty="0">
                <a:solidFill>
                  <a:schemeClr val="bg1"/>
                </a:solidFill>
                <a:cs typeface="+mj-cs"/>
              </a:rPr>
              <a:t>Challenges &amp; Call for Action?</a:t>
            </a:r>
          </a:p>
        </p:txBody>
      </p:sp>
      <p:pic>
        <p:nvPicPr>
          <p:cNvPr id="4" name="Picture 3">
            <a:extLst>
              <a:ext uri="{FF2B5EF4-FFF2-40B4-BE49-F238E27FC236}">
                <a16:creationId xmlns:a16="http://schemas.microsoft.com/office/drawing/2014/main" id="{62C2EC6E-D12E-4DDA-AAAC-7E028C2601E6}"/>
              </a:ext>
            </a:extLst>
          </p:cNvPr>
          <p:cNvPicPr>
            <a:picLocks noChangeAspect="1"/>
          </p:cNvPicPr>
          <p:nvPr/>
        </p:nvPicPr>
        <p:blipFill>
          <a:blip r:embed="rId4"/>
          <a:stretch>
            <a:fillRect/>
          </a:stretch>
        </p:blipFill>
        <p:spPr>
          <a:xfrm>
            <a:off x="10009015" y="170024"/>
            <a:ext cx="1888345" cy="796290"/>
          </a:xfrm>
          <a:prstGeom prst="rect">
            <a:avLst/>
          </a:prstGeom>
        </p:spPr>
      </p:pic>
      <p:cxnSp>
        <p:nvCxnSpPr>
          <p:cNvPr id="6" name="Straight Connector 5">
            <a:extLst>
              <a:ext uri="{FF2B5EF4-FFF2-40B4-BE49-F238E27FC236}">
                <a16:creationId xmlns:a16="http://schemas.microsoft.com/office/drawing/2014/main" id="{4AC5550F-6F63-4C0C-8729-350E876CD9D4}"/>
              </a:ext>
            </a:extLst>
          </p:cNvPr>
          <p:cNvCxnSpPr/>
          <p:nvPr/>
        </p:nvCxnSpPr>
        <p:spPr>
          <a:xfrm>
            <a:off x="6573520" y="3779520"/>
            <a:ext cx="50495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Hexagon 6">
            <a:extLst>
              <a:ext uri="{FF2B5EF4-FFF2-40B4-BE49-F238E27FC236}">
                <a16:creationId xmlns:a16="http://schemas.microsoft.com/office/drawing/2014/main" id="{AABC9F99-3D25-40E4-ABFD-E0FD5DC7CD7F}"/>
              </a:ext>
            </a:extLst>
          </p:cNvPr>
          <p:cNvSpPr/>
          <p:nvPr/>
        </p:nvSpPr>
        <p:spPr>
          <a:xfrm>
            <a:off x="7658343" y="2083608"/>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lumMod val="40000"/>
                    <a:lumOff val="60000"/>
                  </a:schemeClr>
                </a:solidFill>
              </a:rPr>
              <a:t>Support</a:t>
            </a:r>
          </a:p>
        </p:txBody>
      </p:sp>
      <p:sp>
        <p:nvSpPr>
          <p:cNvPr id="8" name="Hexagon 7">
            <a:extLst>
              <a:ext uri="{FF2B5EF4-FFF2-40B4-BE49-F238E27FC236}">
                <a16:creationId xmlns:a16="http://schemas.microsoft.com/office/drawing/2014/main" id="{7711CAF6-FBD7-4761-8894-B49479C24772}"/>
              </a:ext>
            </a:extLst>
          </p:cNvPr>
          <p:cNvSpPr/>
          <p:nvPr/>
        </p:nvSpPr>
        <p:spPr>
          <a:xfrm>
            <a:off x="9588569" y="2066843"/>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lumMod val="40000"/>
                    <a:lumOff val="60000"/>
                  </a:schemeClr>
                </a:solidFill>
              </a:rPr>
              <a:t>Quality</a:t>
            </a:r>
          </a:p>
        </p:txBody>
      </p:sp>
      <p:sp>
        <p:nvSpPr>
          <p:cNvPr id="9" name="Hexagon 8">
            <a:extLst>
              <a:ext uri="{FF2B5EF4-FFF2-40B4-BE49-F238E27FC236}">
                <a16:creationId xmlns:a16="http://schemas.microsoft.com/office/drawing/2014/main" id="{B686E785-0998-400A-9E10-D20AB5D7ACAC}"/>
              </a:ext>
            </a:extLst>
          </p:cNvPr>
          <p:cNvSpPr/>
          <p:nvPr/>
        </p:nvSpPr>
        <p:spPr>
          <a:xfrm>
            <a:off x="7000727" y="4183708"/>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lumMod val="40000"/>
                    <a:lumOff val="60000"/>
                  </a:schemeClr>
                </a:solidFill>
              </a:rPr>
              <a:t>Explore &amp;</a:t>
            </a:r>
          </a:p>
          <a:p>
            <a:pPr algn="ctr"/>
            <a:r>
              <a:rPr lang="en-US" sz="1000" b="1" dirty="0">
                <a:solidFill>
                  <a:schemeClr val="bg1">
                    <a:lumMod val="40000"/>
                    <a:lumOff val="60000"/>
                  </a:schemeClr>
                </a:solidFill>
              </a:rPr>
              <a:t>Understand</a:t>
            </a:r>
          </a:p>
        </p:txBody>
      </p:sp>
      <p:sp>
        <p:nvSpPr>
          <p:cNvPr id="10" name="Hexagon 9">
            <a:extLst>
              <a:ext uri="{FF2B5EF4-FFF2-40B4-BE49-F238E27FC236}">
                <a16:creationId xmlns:a16="http://schemas.microsoft.com/office/drawing/2014/main" id="{A544966F-A20E-4220-93F6-855415F7827E}"/>
              </a:ext>
            </a:extLst>
          </p:cNvPr>
          <p:cNvSpPr/>
          <p:nvPr/>
        </p:nvSpPr>
        <p:spPr>
          <a:xfrm>
            <a:off x="8693782" y="4183707"/>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lumMod val="40000"/>
                    <a:lumOff val="60000"/>
                  </a:schemeClr>
                </a:solidFill>
              </a:rPr>
              <a:t>Test Drive</a:t>
            </a:r>
          </a:p>
        </p:txBody>
      </p:sp>
      <p:sp>
        <p:nvSpPr>
          <p:cNvPr id="11" name="Hexagon 10">
            <a:extLst>
              <a:ext uri="{FF2B5EF4-FFF2-40B4-BE49-F238E27FC236}">
                <a16:creationId xmlns:a16="http://schemas.microsoft.com/office/drawing/2014/main" id="{BE907240-27CF-4F52-A1AA-FD086F432D30}"/>
              </a:ext>
            </a:extLst>
          </p:cNvPr>
          <p:cNvSpPr/>
          <p:nvPr/>
        </p:nvSpPr>
        <p:spPr>
          <a:xfrm>
            <a:off x="10315180" y="4183706"/>
            <a:ext cx="1315233" cy="113986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lumMod val="40000"/>
                    <a:lumOff val="60000"/>
                  </a:schemeClr>
                </a:solidFill>
              </a:rPr>
              <a:t>Deploy</a:t>
            </a:r>
          </a:p>
        </p:txBody>
      </p:sp>
      <p:sp>
        <p:nvSpPr>
          <p:cNvPr id="12" name="TextBox 11">
            <a:extLst>
              <a:ext uri="{FF2B5EF4-FFF2-40B4-BE49-F238E27FC236}">
                <a16:creationId xmlns:a16="http://schemas.microsoft.com/office/drawing/2014/main" id="{8BD1E0DF-19B5-44CE-9856-3AB7044D3348}"/>
              </a:ext>
            </a:extLst>
          </p:cNvPr>
          <p:cNvSpPr txBox="1"/>
          <p:nvPr/>
        </p:nvSpPr>
        <p:spPr>
          <a:xfrm>
            <a:off x="6573695" y="3511596"/>
            <a:ext cx="953787" cy="215444"/>
          </a:xfrm>
          <a:prstGeom prst="rect">
            <a:avLst/>
          </a:prstGeom>
          <a:noFill/>
        </p:spPr>
        <p:txBody>
          <a:bodyPr wrap="none" lIns="0" tIns="0" rIns="0" bIns="0" rtlCol="0">
            <a:spAutoFit/>
          </a:bodyPr>
          <a:lstStyle/>
          <a:p>
            <a:pPr algn="ctr"/>
            <a:r>
              <a:rPr lang="en-US" sz="1400" b="1" dirty="0">
                <a:solidFill>
                  <a:schemeClr val="bg1">
                    <a:lumMod val="50000"/>
                  </a:schemeClr>
                </a:solidFill>
              </a:rPr>
              <a:t>Challenges</a:t>
            </a:r>
          </a:p>
        </p:txBody>
      </p:sp>
      <p:sp>
        <p:nvSpPr>
          <p:cNvPr id="13" name="TextBox 12">
            <a:extLst>
              <a:ext uri="{FF2B5EF4-FFF2-40B4-BE49-F238E27FC236}">
                <a16:creationId xmlns:a16="http://schemas.microsoft.com/office/drawing/2014/main" id="{86D7D631-9623-4D96-AE03-7A4F113753D5}"/>
              </a:ext>
            </a:extLst>
          </p:cNvPr>
          <p:cNvSpPr txBox="1"/>
          <p:nvPr/>
        </p:nvSpPr>
        <p:spPr>
          <a:xfrm>
            <a:off x="6558157" y="3863303"/>
            <a:ext cx="1216423" cy="215444"/>
          </a:xfrm>
          <a:prstGeom prst="rect">
            <a:avLst/>
          </a:prstGeom>
          <a:noFill/>
        </p:spPr>
        <p:txBody>
          <a:bodyPr wrap="none" lIns="0" tIns="0" rIns="0" bIns="0" rtlCol="0">
            <a:spAutoFit/>
          </a:bodyPr>
          <a:lstStyle/>
          <a:p>
            <a:pPr algn="ctr"/>
            <a:r>
              <a:rPr lang="en-US" sz="1400" b="1" dirty="0">
                <a:solidFill>
                  <a:schemeClr val="bg1">
                    <a:lumMod val="50000"/>
                  </a:schemeClr>
                </a:solidFill>
              </a:rPr>
              <a:t>Call for Action</a:t>
            </a:r>
          </a:p>
        </p:txBody>
      </p:sp>
      <p:sp>
        <p:nvSpPr>
          <p:cNvPr id="17" name="Rectangle 16">
            <a:extLst>
              <a:ext uri="{FF2B5EF4-FFF2-40B4-BE49-F238E27FC236}">
                <a16:creationId xmlns:a16="http://schemas.microsoft.com/office/drawing/2014/main" id="{9632B9B8-FB20-44B0-9E32-B81EA4CCE733}"/>
              </a:ext>
            </a:extLst>
          </p:cNvPr>
          <p:cNvSpPr/>
          <p:nvPr/>
        </p:nvSpPr>
        <p:spPr>
          <a:xfrm>
            <a:off x="141961" y="5983446"/>
            <a:ext cx="6096000" cy="276999"/>
          </a:xfrm>
          <a:prstGeom prst="rect">
            <a:avLst/>
          </a:prstGeom>
        </p:spPr>
        <p:txBody>
          <a:bodyPr>
            <a:spAutoFit/>
          </a:bodyPr>
          <a:lstStyle/>
          <a:p>
            <a:r>
              <a:rPr lang="en-US" sz="1200" dirty="0">
                <a:solidFill>
                  <a:srgbClr val="333333"/>
                </a:solidFill>
                <a:latin typeface="Helvetica Neue"/>
              </a:rPr>
              <a:t>Image by </a:t>
            </a:r>
            <a:r>
              <a:rPr lang="en-US" sz="1200" u="sng" dirty="0">
                <a:solidFill>
                  <a:srgbClr val="333333"/>
                </a:solidFill>
                <a:latin typeface="Helvetica Neue"/>
                <a:hlinkClick r:id="rId5"/>
              </a:rPr>
              <a:t>Peggy und Marco </a:t>
            </a:r>
            <a:r>
              <a:rPr lang="en-US" sz="1200" u="sng" dirty="0" err="1">
                <a:solidFill>
                  <a:srgbClr val="333333"/>
                </a:solidFill>
                <a:latin typeface="Helvetica Neue"/>
                <a:hlinkClick r:id="rId5"/>
              </a:rPr>
              <a:t>Lachmann-Anke</a:t>
            </a:r>
            <a:endParaRPr lang="en-US" sz="1200" dirty="0"/>
          </a:p>
        </p:txBody>
      </p:sp>
    </p:spTree>
    <p:extLst>
      <p:ext uri="{BB962C8B-B14F-4D97-AF65-F5344CB8AC3E}">
        <p14:creationId xmlns:p14="http://schemas.microsoft.com/office/powerpoint/2010/main" val="1648679605"/>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857D644-1E11-4590-ADD6-8E0AD9C6D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87183"/>
          </a:xfrm>
          <a:prstGeom prst="rect">
            <a:avLst/>
          </a:prstGeom>
        </p:spPr>
      </p:pic>
      <p:grpSp>
        <p:nvGrpSpPr>
          <p:cNvPr id="4" name="Group 3">
            <a:extLst>
              <a:ext uri="{FF2B5EF4-FFF2-40B4-BE49-F238E27FC236}">
                <a16:creationId xmlns:a16="http://schemas.microsoft.com/office/drawing/2014/main" id="{16669D31-508A-432E-9899-CABABDAF7942}"/>
              </a:ext>
            </a:extLst>
          </p:cNvPr>
          <p:cNvGrpSpPr/>
          <p:nvPr/>
        </p:nvGrpSpPr>
        <p:grpSpPr>
          <a:xfrm>
            <a:off x="108524" y="5670610"/>
            <a:ext cx="4731195" cy="1075001"/>
            <a:chOff x="6277386" y="4585463"/>
            <a:chExt cx="4731195" cy="1075001"/>
          </a:xfrm>
        </p:grpSpPr>
        <p:pic>
          <p:nvPicPr>
            <p:cNvPr id="5" name="Picture 4">
              <a:extLst>
                <a:ext uri="{FF2B5EF4-FFF2-40B4-BE49-F238E27FC236}">
                  <a16:creationId xmlns:a16="http://schemas.microsoft.com/office/drawing/2014/main" id="{A0E829CB-3E20-467B-94CB-BA8CDF0DDF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6" y="4585463"/>
              <a:ext cx="666974" cy="666974"/>
            </a:xfrm>
            <a:prstGeom prst="rect">
              <a:avLst/>
            </a:prstGeom>
          </p:spPr>
        </p:pic>
        <p:sp>
          <p:nvSpPr>
            <p:cNvPr id="6" name="Rectangle 5">
              <a:extLst>
                <a:ext uri="{FF2B5EF4-FFF2-40B4-BE49-F238E27FC236}">
                  <a16:creationId xmlns:a16="http://schemas.microsoft.com/office/drawing/2014/main" id="{722AB8F6-59BD-40E5-A4E4-AF99827DE2CF}"/>
                </a:ext>
              </a:extLst>
            </p:cNvPr>
            <p:cNvSpPr/>
            <p:nvPr/>
          </p:nvSpPr>
          <p:spPr>
            <a:xfrm>
              <a:off x="6849814" y="5126922"/>
              <a:ext cx="4158767" cy="400110"/>
            </a:xfrm>
            <a:prstGeom prst="rect">
              <a:avLst/>
            </a:prstGeom>
            <a:noFill/>
          </p:spPr>
          <p:txBody>
            <a:bodyPr wrap="none">
              <a:spAutoFit/>
            </a:bodyPr>
            <a:lstStyle/>
            <a:p>
              <a:r>
                <a:rPr lang="en-US" sz="2000" dirty="0">
                  <a:solidFill>
                    <a:schemeClr val="bg1">
                      <a:lumMod val="50000"/>
                    </a:schemeClr>
                  </a:solidFill>
                  <a:effectLst>
                    <a:outerShdw blurRad="50800" dist="50800" dir="5400000" algn="ctr" rotWithShape="0">
                      <a:schemeClr val="bg2"/>
                    </a:outerShdw>
                  </a:effectLst>
                  <a:hlinkClick r:id="rId5"/>
                </a:rPr>
                <a:t>https://www.linkedin.com/in/skgnet</a:t>
              </a:r>
              <a:endParaRPr lang="en-US" sz="2000" dirty="0">
                <a:solidFill>
                  <a:schemeClr val="bg1">
                    <a:lumMod val="50000"/>
                  </a:schemeClr>
                </a:solidFill>
                <a:effectLst>
                  <a:outerShdw blurRad="50800" dist="50800" dir="5400000" algn="ctr" rotWithShape="0">
                    <a:schemeClr val="bg2"/>
                  </a:outerShdw>
                </a:effectLst>
              </a:endParaRPr>
            </a:p>
          </p:txBody>
        </p:sp>
        <p:pic>
          <p:nvPicPr>
            <p:cNvPr id="7" name="Picture 6">
              <a:extLst>
                <a:ext uri="{FF2B5EF4-FFF2-40B4-BE49-F238E27FC236}">
                  <a16:creationId xmlns:a16="http://schemas.microsoft.com/office/drawing/2014/main" id="{C8FA3B62-4200-4301-B747-93AD9D6808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7386" y="4993490"/>
              <a:ext cx="666974" cy="666974"/>
            </a:xfrm>
            <a:prstGeom prst="rect">
              <a:avLst/>
            </a:prstGeom>
          </p:spPr>
        </p:pic>
        <p:sp>
          <p:nvSpPr>
            <p:cNvPr id="8" name="TextBox 7">
              <a:extLst>
                <a:ext uri="{FF2B5EF4-FFF2-40B4-BE49-F238E27FC236}">
                  <a16:creationId xmlns:a16="http://schemas.microsoft.com/office/drawing/2014/main" id="{34E55B19-144C-4F3A-B4FF-4B193F8D16C0}"/>
                </a:ext>
              </a:extLst>
            </p:cNvPr>
            <p:cNvSpPr txBox="1"/>
            <p:nvPr/>
          </p:nvSpPr>
          <p:spPr>
            <a:xfrm>
              <a:off x="6944360" y="4764996"/>
              <a:ext cx="990656" cy="276999"/>
            </a:xfrm>
            <a:prstGeom prst="rect">
              <a:avLst/>
            </a:prstGeom>
            <a:noFill/>
          </p:spPr>
          <p:txBody>
            <a:bodyPr wrap="none" lIns="0" tIns="0" rIns="0" bIns="0" rtlCol="0">
              <a:spAutoFit/>
            </a:bodyPr>
            <a:lstStyle/>
            <a:p>
              <a:pPr algn="ctr"/>
              <a:r>
                <a:rPr lang="en-US" dirty="0">
                  <a:solidFill>
                    <a:schemeClr val="accent1">
                      <a:lumMod val="60000"/>
                      <a:lumOff val="40000"/>
                    </a:schemeClr>
                  </a:solidFill>
                  <a:effectLst>
                    <a:outerShdw blurRad="50800" dist="50800" dir="5400000" algn="ctr" rotWithShape="0">
                      <a:schemeClr val="bg2"/>
                    </a:outerShdw>
                  </a:effectLst>
                </a:rPr>
                <a:t>@skg-net</a:t>
              </a:r>
              <a:endParaRPr lang="en-US" sz="1800" dirty="0">
                <a:solidFill>
                  <a:schemeClr val="accent1">
                    <a:lumMod val="60000"/>
                    <a:lumOff val="40000"/>
                  </a:schemeClr>
                </a:solidFill>
              </a:endParaRPr>
            </a:p>
          </p:txBody>
        </p:sp>
      </p:grpSp>
      <p:pic>
        <p:nvPicPr>
          <p:cNvPr id="11" name="Picture 10">
            <a:extLst>
              <a:ext uri="{FF2B5EF4-FFF2-40B4-BE49-F238E27FC236}">
                <a16:creationId xmlns:a16="http://schemas.microsoft.com/office/drawing/2014/main" id="{3A3B0486-3E2F-4FE8-A6B3-04E66B8443F0}"/>
              </a:ext>
            </a:extLst>
          </p:cNvPr>
          <p:cNvPicPr>
            <a:picLocks noChangeAspect="1"/>
          </p:cNvPicPr>
          <p:nvPr/>
        </p:nvPicPr>
        <p:blipFill>
          <a:blip r:embed="rId7"/>
          <a:stretch>
            <a:fillRect/>
          </a:stretch>
        </p:blipFill>
        <p:spPr>
          <a:xfrm>
            <a:off x="10009015" y="170024"/>
            <a:ext cx="1888345" cy="796290"/>
          </a:xfrm>
          <a:prstGeom prst="rect">
            <a:avLst/>
          </a:prstGeom>
        </p:spPr>
      </p:pic>
      <p:pic>
        <p:nvPicPr>
          <p:cNvPr id="10" name="Picture 9">
            <a:extLst>
              <a:ext uri="{FF2B5EF4-FFF2-40B4-BE49-F238E27FC236}">
                <a16:creationId xmlns:a16="http://schemas.microsoft.com/office/drawing/2014/main" id="{FD5D7A2C-431D-4465-AC9D-8BC826020C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3639" y="4436391"/>
            <a:ext cx="6763001" cy="3381501"/>
          </a:xfrm>
          <a:prstGeom prst="rect">
            <a:avLst/>
          </a:prstGeom>
        </p:spPr>
      </p:pic>
    </p:spTree>
    <p:extLst>
      <p:ext uri="{BB962C8B-B14F-4D97-AF65-F5344CB8AC3E}">
        <p14:creationId xmlns:p14="http://schemas.microsoft.com/office/powerpoint/2010/main" val="1799830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67DEC-EBB1-4304-ACDF-410288EB0006}"/>
              </a:ext>
            </a:extLst>
          </p:cNvPr>
          <p:cNvSpPr>
            <a:spLocks noGrp="1"/>
          </p:cNvSpPr>
          <p:nvPr>
            <p:ph type="title"/>
          </p:nvPr>
        </p:nvSpPr>
        <p:spPr/>
        <p:txBody>
          <a:bodyPr/>
          <a:lstStyle/>
          <a:p>
            <a:r>
              <a:rPr lang="en-US" dirty="0"/>
              <a:t>Disaggregation</a:t>
            </a:r>
          </a:p>
        </p:txBody>
      </p:sp>
      <p:grpSp>
        <p:nvGrpSpPr>
          <p:cNvPr id="14" name="Group 13">
            <a:extLst>
              <a:ext uri="{FF2B5EF4-FFF2-40B4-BE49-F238E27FC236}">
                <a16:creationId xmlns:a16="http://schemas.microsoft.com/office/drawing/2014/main" id="{14C4956C-7E7A-49EA-B258-92FC62F79436}"/>
              </a:ext>
            </a:extLst>
          </p:cNvPr>
          <p:cNvGrpSpPr/>
          <p:nvPr/>
        </p:nvGrpSpPr>
        <p:grpSpPr>
          <a:xfrm>
            <a:off x="1098112" y="1339515"/>
            <a:ext cx="8935655" cy="2392280"/>
            <a:chOff x="1098112" y="1339515"/>
            <a:chExt cx="8935655" cy="2392280"/>
          </a:xfrm>
        </p:grpSpPr>
        <p:sp>
          <p:nvSpPr>
            <p:cNvPr id="6" name="Rectangle: Rounded Corners 5">
              <a:extLst>
                <a:ext uri="{FF2B5EF4-FFF2-40B4-BE49-F238E27FC236}">
                  <a16:creationId xmlns:a16="http://schemas.microsoft.com/office/drawing/2014/main" id="{5B3817A4-711D-4585-8916-8C84A2705372}"/>
                </a:ext>
              </a:extLst>
            </p:cNvPr>
            <p:cNvSpPr/>
            <p:nvPr/>
          </p:nvSpPr>
          <p:spPr>
            <a:xfrm>
              <a:off x="1098112" y="2128842"/>
              <a:ext cx="2106592" cy="1589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20000"/>
                      <a:lumOff val="80000"/>
                    </a:schemeClr>
                  </a:solidFill>
                </a:rPr>
                <a:t>Hardware  </a:t>
              </a:r>
            </a:p>
            <a:p>
              <a:pPr algn="ctr"/>
              <a:r>
                <a:rPr lang="en-US" sz="1600" b="1" dirty="0">
                  <a:solidFill>
                    <a:schemeClr val="accent1">
                      <a:lumMod val="20000"/>
                      <a:lumOff val="80000"/>
                    </a:schemeClr>
                  </a:solidFill>
                </a:rPr>
                <a:t>&amp;  </a:t>
              </a:r>
            </a:p>
            <a:p>
              <a:pPr algn="ctr"/>
              <a:r>
                <a:rPr lang="en-US" sz="1600" b="1" dirty="0">
                  <a:solidFill>
                    <a:schemeClr val="accent1">
                      <a:lumMod val="20000"/>
                      <a:lumOff val="80000"/>
                    </a:schemeClr>
                  </a:solidFill>
                </a:rPr>
                <a:t>Software</a:t>
              </a:r>
            </a:p>
          </p:txBody>
        </p:sp>
        <p:sp>
          <p:nvSpPr>
            <p:cNvPr id="7" name="Rectangle: Rounded Corners 6">
              <a:extLst>
                <a:ext uri="{FF2B5EF4-FFF2-40B4-BE49-F238E27FC236}">
                  <a16:creationId xmlns:a16="http://schemas.microsoft.com/office/drawing/2014/main" id="{37E6A94C-D9F6-47D7-8216-570D6EEC8EE2}"/>
                </a:ext>
              </a:extLst>
            </p:cNvPr>
            <p:cNvSpPr/>
            <p:nvPr/>
          </p:nvSpPr>
          <p:spPr>
            <a:xfrm>
              <a:off x="4292725" y="2128842"/>
              <a:ext cx="2407534" cy="7565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20000"/>
                      <a:lumOff val="80000"/>
                    </a:schemeClr>
                  </a:solidFill>
                </a:rPr>
                <a:t>Closed Software</a:t>
              </a:r>
            </a:p>
          </p:txBody>
        </p:sp>
        <p:sp>
          <p:nvSpPr>
            <p:cNvPr id="8" name="Rectangle: Rounded Corners 7">
              <a:extLst>
                <a:ext uri="{FF2B5EF4-FFF2-40B4-BE49-F238E27FC236}">
                  <a16:creationId xmlns:a16="http://schemas.microsoft.com/office/drawing/2014/main" id="{E60ECF08-0B3B-4FDF-AB45-91C9FEBE4C56}"/>
                </a:ext>
              </a:extLst>
            </p:cNvPr>
            <p:cNvSpPr/>
            <p:nvPr/>
          </p:nvSpPr>
          <p:spPr>
            <a:xfrm>
              <a:off x="4292725" y="3037750"/>
              <a:ext cx="2407534" cy="6808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20000"/>
                      <a:lumOff val="80000"/>
                    </a:schemeClr>
                  </a:solidFill>
                </a:rPr>
                <a:t>Open Hardware</a:t>
              </a:r>
            </a:p>
          </p:txBody>
        </p:sp>
        <p:sp>
          <p:nvSpPr>
            <p:cNvPr id="9" name="Rectangle: Rounded Corners 8">
              <a:extLst>
                <a:ext uri="{FF2B5EF4-FFF2-40B4-BE49-F238E27FC236}">
                  <a16:creationId xmlns:a16="http://schemas.microsoft.com/office/drawing/2014/main" id="{3A283E3B-D9A3-4B47-892F-15843FB117BE}"/>
                </a:ext>
              </a:extLst>
            </p:cNvPr>
            <p:cNvSpPr/>
            <p:nvPr/>
          </p:nvSpPr>
          <p:spPr>
            <a:xfrm>
              <a:off x="7626233" y="2616728"/>
              <a:ext cx="2407534" cy="5767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20000"/>
                      <a:lumOff val="80000"/>
                    </a:schemeClr>
                  </a:solidFill>
                </a:rPr>
                <a:t>Platform Abstraction </a:t>
              </a:r>
            </a:p>
          </p:txBody>
        </p:sp>
        <p:sp>
          <p:nvSpPr>
            <p:cNvPr id="10" name="Rectangle: Rounded Corners 9">
              <a:extLst>
                <a:ext uri="{FF2B5EF4-FFF2-40B4-BE49-F238E27FC236}">
                  <a16:creationId xmlns:a16="http://schemas.microsoft.com/office/drawing/2014/main" id="{96AC8677-9EC3-4288-AB3F-8BEECFD41E12}"/>
                </a:ext>
              </a:extLst>
            </p:cNvPr>
            <p:cNvSpPr/>
            <p:nvPr/>
          </p:nvSpPr>
          <p:spPr>
            <a:xfrm>
              <a:off x="7626233" y="1339515"/>
              <a:ext cx="2407534" cy="5767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20000"/>
                      <a:lumOff val="80000"/>
                    </a:schemeClr>
                  </a:solidFill>
                </a:rPr>
                <a:t>Protocol / Application</a:t>
              </a:r>
            </a:p>
          </p:txBody>
        </p:sp>
        <p:sp>
          <p:nvSpPr>
            <p:cNvPr id="11" name="Rectangle: Rounded Corners 10">
              <a:extLst>
                <a:ext uri="{FF2B5EF4-FFF2-40B4-BE49-F238E27FC236}">
                  <a16:creationId xmlns:a16="http://schemas.microsoft.com/office/drawing/2014/main" id="{A547322C-B7D5-4DD9-B032-2B185914CDC8}"/>
                </a:ext>
              </a:extLst>
            </p:cNvPr>
            <p:cNvSpPr/>
            <p:nvPr/>
          </p:nvSpPr>
          <p:spPr>
            <a:xfrm>
              <a:off x="7626233" y="3247162"/>
              <a:ext cx="2407534" cy="484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20000"/>
                      <a:lumOff val="80000"/>
                    </a:schemeClr>
                  </a:solidFill>
                </a:rPr>
                <a:t>Open Hardware</a:t>
              </a:r>
            </a:p>
          </p:txBody>
        </p:sp>
        <p:sp>
          <p:nvSpPr>
            <p:cNvPr id="13" name="Rectangle: Rounded Corners 12">
              <a:extLst>
                <a:ext uri="{FF2B5EF4-FFF2-40B4-BE49-F238E27FC236}">
                  <a16:creationId xmlns:a16="http://schemas.microsoft.com/office/drawing/2014/main" id="{B4B6A573-627F-4D89-8250-BD3F5CD4E006}"/>
                </a:ext>
              </a:extLst>
            </p:cNvPr>
            <p:cNvSpPr/>
            <p:nvPr/>
          </p:nvSpPr>
          <p:spPr>
            <a:xfrm>
              <a:off x="7626233" y="1975671"/>
              <a:ext cx="2407534" cy="5767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20000"/>
                      <a:lumOff val="80000"/>
                    </a:schemeClr>
                  </a:solidFill>
                </a:rPr>
                <a:t>Network Abstraction</a:t>
              </a:r>
            </a:p>
          </p:txBody>
        </p:sp>
        <p:sp>
          <p:nvSpPr>
            <p:cNvPr id="15" name="Arrow: Chevron 14">
              <a:extLst>
                <a:ext uri="{FF2B5EF4-FFF2-40B4-BE49-F238E27FC236}">
                  <a16:creationId xmlns:a16="http://schemas.microsoft.com/office/drawing/2014/main" id="{DBEE761A-846B-419A-8B0C-A12378888F48}"/>
                </a:ext>
              </a:extLst>
            </p:cNvPr>
            <p:cNvSpPr/>
            <p:nvPr/>
          </p:nvSpPr>
          <p:spPr>
            <a:xfrm>
              <a:off x="6920930" y="3046496"/>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p:txBody>
        </p:sp>
        <p:sp>
          <p:nvSpPr>
            <p:cNvPr id="16" name="Arrow: Chevron 15">
              <a:extLst>
                <a:ext uri="{FF2B5EF4-FFF2-40B4-BE49-F238E27FC236}">
                  <a16:creationId xmlns:a16="http://schemas.microsoft.com/office/drawing/2014/main" id="{57232371-B582-4368-85BD-5E907B9B4992}"/>
                </a:ext>
              </a:extLst>
            </p:cNvPr>
            <p:cNvSpPr/>
            <p:nvPr/>
          </p:nvSpPr>
          <p:spPr>
            <a:xfrm>
              <a:off x="3587422" y="3046548"/>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p:txBody>
        </p:sp>
      </p:grpSp>
      <p:pic>
        <p:nvPicPr>
          <p:cNvPr id="17" name="Picture 16">
            <a:extLst>
              <a:ext uri="{FF2B5EF4-FFF2-40B4-BE49-F238E27FC236}">
                <a16:creationId xmlns:a16="http://schemas.microsoft.com/office/drawing/2014/main" id="{18673696-978A-41B4-B84C-F2B9ABA58475}"/>
              </a:ext>
            </a:extLst>
          </p:cNvPr>
          <p:cNvPicPr>
            <a:picLocks noChangeAspect="1"/>
          </p:cNvPicPr>
          <p:nvPr/>
        </p:nvPicPr>
        <p:blipFill>
          <a:blip r:embed="rId3"/>
          <a:stretch>
            <a:fillRect/>
          </a:stretch>
        </p:blipFill>
        <p:spPr>
          <a:xfrm>
            <a:off x="10033767" y="304800"/>
            <a:ext cx="1888345" cy="796290"/>
          </a:xfrm>
          <a:prstGeom prst="rect">
            <a:avLst/>
          </a:prstGeom>
        </p:spPr>
      </p:pic>
      <p:grpSp>
        <p:nvGrpSpPr>
          <p:cNvPr id="21" name="Group 20">
            <a:extLst>
              <a:ext uri="{FF2B5EF4-FFF2-40B4-BE49-F238E27FC236}">
                <a16:creationId xmlns:a16="http://schemas.microsoft.com/office/drawing/2014/main" id="{72025B8E-FD5D-4109-902B-0A634A13011A}"/>
              </a:ext>
            </a:extLst>
          </p:cNvPr>
          <p:cNvGrpSpPr/>
          <p:nvPr/>
        </p:nvGrpSpPr>
        <p:grpSpPr>
          <a:xfrm>
            <a:off x="1098112" y="4040055"/>
            <a:ext cx="9154160" cy="823549"/>
            <a:chOff x="1098112" y="4040055"/>
            <a:chExt cx="9154160" cy="823549"/>
          </a:xfrm>
        </p:grpSpPr>
        <p:sp>
          <p:nvSpPr>
            <p:cNvPr id="3" name="Arrow: Left-Right 2">
              <a:extLst>
                <a:ext uri="{FF2B5EF4-FFF2-40B4-BE49-F238E27FC236}">
                  <a16:creationId xmlns:a16="http://schemas.microsoft.com/office/drawing/2014/main" id="{25C1A406-D28C-4251-AAB4-1F1842F4BE32}"/>
                </a:ext>
              </a:extLst>
            </p:cNvPr>
            <p:cNvSpPr/>
            <p:nvPr/>
          </p:nvSpPr>
          <p:spPr>
            <a:xfrm>
              <a:off x="1098112" y="4558881"/>
              <a:ext cx="9154160" cy="304723"/>
            </a:xfrm>
            <a:prstGeom prst="leftRightArrow">
              <a:avLst/>
            </a:prstGeom>
            <a:gradFill>
              <a:gsLst>
                <a:gs pos="0">
                  <a:srgbClr val="92D050"/>
                </a:gs>
                <a:gs pos="53000">
                  <a:schemeClr val="accent2">
                    <a:lumMod val="0"/>
                    <a:lumOff val="100000"/>
                  </a:schemeClr>
                </a:gs>
                <a:gs pos="100000">
                  <a:srgbClr val="92D050"/>
                </a:gs>
              </a:gsLst>
              <a:path path="circle">
                <a:fillToRect l="50000" t="-80000" r="50000" b="180000"/>
              </a:path>
            </a:gradFill>
            <a:ln>
              <a:gradFill flip="none" rotWithShape="1">
                <a:gsLst>
                  <a:gs pos="0">
                    <a:srgbClr val="92D050"/>
                  </a:gs>
                  <a:gs pos="53000">
                    <a:schemeClr val="accent2">
                      <a:lumMod val="0"/>
                      <a:lumOff val="100000"/>
                    </a:schemeClr>
                  </a:gs>
                  <a:gs pos="100000">
                    <a:srgbClr val="92D050"/>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p:txBody>
        </p:sp>
        <p:sp>
          <p:nvSpPr>
            <p:cNvPr id="4" name="Rectangle 3">
              <a:extLst>
                <a:ext uri="{FF2B5EF4-FFF2-40B4-BE49-F238E27FC236}">
                  <a16:creationId xmlns:a16="http://schemas.microsoft.com/office/drawing/2014/main" id="{6ADADB3B-DE99-4E7B-87A1-564D9DD10C02}"/>
                </a:ext>
              </a:extLst>
            </p:cNvPr>
            <p:cNvSpPr/>
            <p:nvPr/>
          </p:nvSpPr>
          <p:spPr>
            <a:xfrm>
              <a:off x="1357971" y="4051242"/>
              <a:ext cx="1324787" cy="3717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solidFill>
                </a:rPr>
                <a:t>Integrated</a:t>
              </a:r>
            </a:p>
          </p:txBody>
        </p:sp>
        <p:sp>
          <p:nvSpPr>
            <p:cNvPr id="19" name="Rectangle 18">
              <a:extLst>
                <a:ext uri="{FF2B5EF4-FFF2-40B4-BE49-F238E27FC236}">
                  <a16:creationId xmlns:a16="http://schemas.microsoft.com/office/drawing/2014/main" id="{7C50CDCA-182B-46D2-B17C-E8D0F3E559CD}"/>
                </a:ext>
              </a:extLst>
            </p:cNvPr>
            <p:cNvSpPr/>
            <p:nvPr/>
          </p:nvSpPr>
          <p:spPr>
            <a:xfrm>
              <a:off x="4161140" y="4040055"/>
              <a:ext cx="2739470" cy="3047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solidFill>
                </a:rPr>
                <a:t>Disaggregated H/W &amp; S/W</a:t>
              </a:r>
            </a:p>
          </p:txBody>
        </p:sp>
        <p:sp>
          <p:nvSpPr>
            <p:cNvPr id="20" name="Rectangle 19">
              <a:extLst>
                <a:ext uri="{FF2B5EF4-FFF2-40B4-BE49-F238E27FC236}">
                  <a16:creationId xmlns:a16="http://schemas.microsoft.com/office/drawing/2014/main" id="{9A17A106-659E-4277-A2AC-91526D57E60E}"/>
                </a:ext>
              </a:extLst>
            </p:cNvPr>
            <p:cNvSpPr/>
            <p:nvPr/>
          </p:nvSpPr>
          <p:spPr>
            <a:xfrm>
              <a:off x="7432165" y="4127803"/>
              <a:ext cx="2739470" cy="3047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solidFill>
                </a:rPr>
                <a:t>Disaggregated H/W &amp; Modular S/W</a:t>
              </a:r>
            </a:p>
          </p:txBody>
        </p:sp>
      </p:grpSp>
      <p:sp>
        <p:nvSpPr>
          <p:cNvPr id="23" name="TextBox 22">
            <a:extLst>
              <a:ext uri="{FF2B5EF4-FFF2-40B4-BE49-F238E27FC236}">
                <a16:creationId xmlns:a16="http://schemas.microsoft.com/office/drawing/2014/main" id="{B3BC2238-84CC-4F6B-B566-995FCEF3A556}"/>
              </a:ext>
            </a:extLst>
          </p:cNvPr>
          <p:cNvSpPr txBox="1"/>
          <p:nvPr/>
        </p:nvSpPr>
        <p:spPr>
          <a:xfrm>
            <a:off x="881946" y="5112247"/>
            <a:ext cx="2442143" cy="738664"/>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sz="1600" dirty="0">
                <a:solidFill>
                  <a:schemeClr val="accent1"/>
                </a:solidFill>
              </a:rPr>
              <a:t>Rich Feature Set</a:t>
            </a:r>
          </a:p>
          <a:p>
            <a:pPr marL="285750" indent="-285750">
              <a:buFont typeface="Arial" panose="020B0604020202020204" pitchFamily="34" charset="0"/>
              <a:buChar char="•"/>
            </a:pPr>
            <a:r>
              <a:rPr lang="en-US" sz="1600" dirty="0">
                <a:solidFill>
                  <a:schemeClr val="accent1"/>
                </a:solidFill>
              </a:rPr>
              <a:t>Pre Integrated &amp; Tested</a:t>
            </a:r>
          </a:p>
          <a:p>
            <a:pPr marL="285750" indent="-285750">
              <a:buFont typeface="Arial" panose="020B0604020202020204" pitchFamily="34" charset="0"/>
              <a:buChar char="•"/>
            </a:pPr>
            <a:r>
              <a:rPr lang="en-US" sz="1600" dirty="0">
                <a:solidFill>
                  <a:schemeClr val="accent1"/>
                </a:solidFill>
              </a:rPr>
              <a:t>Single Point Support</a:t>
            </a:r>
          </a:p>
        </p:txBody>
      </p:sp>
      <p:sp>
        <p:nvSpPr>
          <p:cNvPr id="24" name="TextBox 23">
            <a:extLst>
              <a:ext uri="{FF2B5EF4-FFF2-40B4-BE49-F238E27FC236}">
                <a16:creationId xmlns:a16="http://schemas.microsoft.com/office/drawing/2014/main" id="{C6708D4E-20C0-474E-AE85-3D21CB04F561}"/>
              </a:ext>
            </a:extLst>
          </p:cNvPr>
          <p:cNvSpPr txBox="1"/>
          <p:nvPr/>
        </p:nvSpPr>
        <p:spPr>
          <a:xfrm>
            <a:off x="4292725" y="5107778"/>
            <a:ext cx="2043829" cy="738664"/>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sz="1600" dirty="0">
                <a:solidFill>
                  <a:schemeClr val="accent1"/>
                </a:solidFill>
              </a:rPr>
              <a:t>H/W Independence</a:t>
            </a:r>
          </a:p>
          <a:p>
            <a:pPr marL="285750" indent="-285750">
              <a:buFont typeface="Arial" panose="020B0604020202020204" pitchFamily="34" charset="0"/>
              <a:buChar char="•"/>
            </a:pPr>
            <a:r>
              <a:rPr lang="en-US" sz="1600" dirty="0">
                <a:solidFill>
                  <a:schemeClr val="accent1"/>
                </a:solidFill>
              </a:rPr>
              <a:t>Power of choice</a:t>
            </a:r>
          </a:p>
          <a:p>
            <a:pPr marL="285750" indent="-285750">
              <a:buFont typeface="Arial" panose="020B0604020202020204" pitchFamily="34" charset="0"/>
              <a:buChar char="•"/>
            </a:pPr>
            <a:r>
              <a:rPr lang="en-US" sz="1600" dirty="0">
                <a:solidFill>
                  <a:schemeClr val="accent1"/>
                </a:solidFill>
              </a:rPr>
              <a:t>Cost Efficiency</a:t>
            </a:r>
          </a:p>
        </p:txBody>
      </p:sp>
      <p:sp>
        <p:nvSpPr>
          <p:cNvPr id="25" name="TextBox 24">
            <a:extLst>
              <a:ext uri="{FF2B5EF4-FFF2-40B4-BE49-F238E27FC236}">
                <a16:creationId xmlns:a16="http://schemas.microsoft.com/office/drawing/2014/main" id="{05402354-DC41-4F6D-AA56-8A855B4A8742}"/>
              </a:ext>
            </a:extLst>
          </p:cNvPr>
          <p:cNvSpPr txBox="1"/>
          <p:nvPr/>
        </p:nvSpPr>
        <p:spPr>
          <a:xfrm>
            <a:off x="7626233" y="5050317"/>
            <a:ext cx="3048912" cy="1231106"/>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sz="1600" dirty="0">
                <a:solidFill>
                  <a:schemeClr val="accent1"/>
                </a:solidFill>
              </a:rPr>
              <a:t>Innovation</a:t>
            </a:r>
          </a:p>
          <a:p>
            <a:pPr marL="285750" indent="-285750">
              <a:buFont typeface="Arial" panose="020B0604020202020204" pitchFamily="34" charset="0"/>
              <a:buChar char="•"/>
            </a:pPr>
            <a:r>
              <a:rPr lang="en-US" sz="1600" dirty="0">
                <a:solidFill>
                  <a:schemeClr val="accent1"/>
                </a:solidFill>
              </a:rPr>
              <a:t>Development Speed</a:t>
            </a:r>
          </a:p>
          <a:p>
            <a:pPr marL="285750" indent="-285750">
              <a:buFont typeface="Arial" panose="020B0604020202020204" pitchFamily="34" charset="0"/>
              <a:buChar char="•"/>
            </a:pPr>
            <a:r>
              <a:rPr lang="en-US" sz="1600" dirty="0">
                <a:solidFill>
                  <a:schemeClr val="accent1"/>
                </a:solidFill>
              </a:rPr>
              <a:t>Cost Efficiency</a:t>
            </a:r>
          </a:p>
          <a:p>
            <a:pPr marL="285750" indent="-285750">
              <a:buFont typeface="Arial" panose="020B0604020202020204" pitchFamily="34" charset="0"/>
              <a:buChar char="•"/>
            </a:pPr>
            <a:r>
              <a:rPr lang="en-US" sz="1600" dirty="0">
                <a:solidFill>
                  <a:schemeClr val="accent1"/>
                </a:solidFill>
              </a:rPr>
              <a:t>Modern Operating Paradigms</a:t>
            </a:r>
          </a:p>
          <a:p>
            <a:pPr marL="285750" indent="-285750">
              <a:buFont typeface="Arial" panose="020B0604020202020204" pitchFamily="34" charset="0"/>
              <a:buChar char="•"/>
            </a:pPr>
            <a:endParaRPr lang="en-US" sz="1600" dirty="0">
              <a:solidFill>
                <a:schemeClr val="accent1"/>
              </a:solidFill>
            </a:endParaRPr>
          </a:p>
        </p:txBody>
      </p:sp>
    </p:spTree>
    <p:extLst>
      <p:ext uri="{BB962C8B-B14F-4D97-AF65-F5344CB8AC3E}">
        <p14:creationId xmlns:p14="http://schemas.microsoft.com/office/powerpoint/2010/main" val="897109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9F2502-CA36-4649-B4DA-1649183C3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8320" y="5733542"/>
            <a:ext cx="1525169" cy="1109214"/>
          </a:xfrm>
          <a:prstGeom prst="rect">
            <a:avLst/>
          </a:prstGeom>
        </p:spPr>
      </p:pic>
      <p:pic>
        <p:nvPicPr>
          <p:cNvPr id="29" name="Picture 28">
            <a:extLst>
              <a:ext uri="{FF2B5EF4-FFF2-40B4-BE49-F238E27FC236}">
                <a16:creationId xmlns:a16="http://schemas.microsoft.com/office/drawing/2014/main" id="{7EB82A9D-E5C6-480A-BB1D-44BDF2C6A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3830" y="3100546"/>
            <a:ext cx="1971041" cy="1478165"/>
          </a:xfrm>
          <a:prstGeom prst="rect">
            <a:avLst/>
          </a:prstGeom>
        </p:spPr>
      </p:pic>
      <p:pic>
        <p:nvPicPr>
          <p:cNvPr id="19" name="Picture 18">
            <a:extLst>
              <a:ext uri="{FF2B5EF4-FFF2-40B4-BE49-F238E27FC236}">
                <a16:creationId xmlns:a16="http://schemas.microsoft.com/office/drawing/2014/main" id="{AE786EB6-2000-4BA7-A819-0A6043E75A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2974" y="2383934"/>
            <a:ext cx="1971040" cy="1484909"/>
          </a:xfrm>
          <a:prstGeom prst="rect">
            <a:avLst/>
          </a:prstGeom>
        </p:spPr>
      </p:pic>
      <p:pic>
        <p:nvPicPr>
          <p:cNvPr id="23" name="Picture 22">
            <a:extLst>
              <a:ext uri="{FF2B5EF4-FFF2-40B4-BE49-F238E27FC236}">
                <a16:creationId xmlns:a16="http://schemas.microsoft.com/office/drawing/2014/main" id="{120BA14B-D7E0-49FD-B368-A274D82068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06507" y="1441293"/>
            <a:ext cx="1314714" cy="1314714"/>
          </a:xfrm>
          <a:prstGeom prst="rect">
            <a:avLst/>
          </a:prstGeom>
        </p:spPr>
      </p:pic>
      <p:sp>
        <p:nvSpPr>
          <p:cNvPr id="2" name="Title 1">
            <a:extLst>
              <a:ext uri="{FF2B5EF4-FFF2-40B4-BE49-F238E27FC236}">
                <a16:creationId xmlns:a16="http://schemas.microsoft.com/office/drawing/2014/main" id="{710BCD5D-D44C-4D71-9CB6-BEC8F24AEA47}"/>
              </a:ext>
            </a:extLst>
          </p:cNvPr>
          <p:cNvSpPr>
            <a:spLocks noGrp="1"/>
          </p:cNvSpPr>
          <p:nvPr>
            <p:ph type="title"/>
          </p:nvPr>
        </p:nvSpPr>
        <p:spPr>
          <a:xfrm>
            <a:off x="50130" y="195079"/>
            <a:ext cx="11430000" cy="517064"/>
          </a:xfrm>
        </p:spPr>
        <p:txBody>
          <a:bodyPr/>
          <a:lstStyle/>
          <a:p>
            <a:r>
              <a:rPr lang="en-US" sz="3600" dirty="0"/>
              <a:t>Open Networking – Network Operating Systems</a:t>
            </a:r>
          </a:p>
        </p:txBody>
      </p:sp>
      <p:pic>
        <p:nvPicPr>
          <p:cNvPr id="5" name="Content Placeholder 4">
            <a:extLst>
              <a:ext uri="{FF2B5EF4-FFF2-40B4-BE49-F238E27FC236}">
                <a16:creationId xmlns:a16="http://schemas.microsoft.com/office/drawing/2014/main" id="{980988BA-4237-47A8-B847-8E867161023A}"/>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10033767" y="1089444"/>
            <a:ext cx="1477326" cy="517064"/>
          </a:xfrm>
        </p:spPr>
      </p:pic>
      <p:pic>
        <p:nvPicPr>
          <p:cNvPr id="7" name="Picture 6">
            <a:extLst>
              <a:ext uri="{FF2B5EF4-FFF2-40B4-BE49-F238E27FC236}">
                <a16:creationId xmlns:a16="http://schemas.microsoft.com/office/drawing/2014/main" id="{59015804-E03B-4D94-9F31-4916DFEBCD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5679" y="1895257"/>
            <a:ext cx="1181100" cy="613263"/>
          </a:xfrm>
          <a:prstGeom prst="rect">
            <a:avLst/>
          </a:prstGeom>
        </p:spPr>
      </p:pic>
      <p:pic>
        <p:nvPicPr>
          <p:cNvPr id="9" name="Picture 8">
            <a:extLst>
              <a:ext uri="{FF2B5EF4-FFF2-40B4-BE49-F238E27FC236}">
                <a16:creationId xmlns:a16="http://schemas.microsoft.com/office/drawing/2014/main" id="{747EE928-B7DC-413D-9834-00F2360409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2130" y="2006673"/>
            <a:ext cx="1725753" cy="382300"/>
          </a:xfrm>
          <a:prstGeom prst="rect">
            <a:avLst/>
          </a:prstGeom>
        </p:spPr>
      </p:pic>
      <p:pic>
        <p:nvPicPr>
          <p:cNvPr id="11" name="Picture 10">
            <a:extLst>
              <a:ext uri="{FF2B5EF4-FFF2-40B4-BE49-F238E27FC236}">
                <a16:creationId xmlns:a16="http://schemas.microsoft.com/office/drawing/2014/main" id="{0C501BDE-49FD-4ADE-982C-4B33F0BACD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63489" y="2882094"/>
            <a:ext cx="1314714" cy="416326"/>
          </a:xfrm>
          <a:prstGeom prst="rect">
            <a:avLst/>
          </a:prstGeom>
        </p:spPr>
      </p:pic>
      <p:sp>
        <p:nvSpPr>
          <p:cNvPr id="10" name="Rectangle: Rounded Corners 9">
            <a:extLst>
              <a:ext uri="{FF2B5EF4-FFF2-40B4-BE49-F238E27FC236}">
                <a16:creationId xmlns:a16="http://schemas.microsoft.com/office/drawing/2014/main" id="{3BC274FE-2858-4822-B1CC-5E23C001648B}"/>
              </a:ext>
            </a:extLst>
          </p:cNvPr>
          <p:cNvSpPr/>
          <p:nvPr/>
        </p:nvSpPr>
        <p:spPr>
          <a:xfrm>
            <a:off x="269365" y="2419337"/>
            <a:ext cx="2407534" cy="7565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20000"/>
                    <a:lumOff val="80000"/>
                  </a:schemeClr>
                </a:solidFill>
              </a:rPr>
              <a:t>Closed Software</a:t>
            </a:r>
          </a:p>
        </p:txBody>
      </p:sp>
      <p:sp>
        <p:nvSpPr>
          <p:cNvPr id="13" name="Rectangle: Rounded Corners 12">
            <a:extLst>
              <a:ext uri="{FF2B5EF4-FFF2-40B4-BE49-F238E27FC236}">
                <a16:creationId xmlns:a16="http://schemas.microsoft.com/office/drawing/2014/main" id="{52A908F3-D504-4C87-8764-C96D4EFF0F21}"/>
              </a:ext>
            </a:extLst>
          </p:cNvPr>
          <p:cNvSpPr/>
          <p:nvPr/>
        </p:nvSpPr>
        <p:spPr>
          <a:xfrm>
            <a:off x="196004" y="4801268"/>
            <a:ext cx="2407534" cy="6808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20000"/>
                    <a:lumOff val="80000"/>
                  </a:schemeClr>
                </a:solidFill>
              </a:rPr>
              <a:t>Open Hardware</a:t>
            </a:r>
          </a:p>
        </p:txBody>
      </p:sp>
      <p:pic>
        <p:nvPicPr>
          <p:cNvPr id="8" name="Picture 7">
            <a:extLst>
              <a:ext uri="{FF2B5EF4-FFF2-40B4-BE49-F238E27FC236}">
                <a16:creationId xmlns:a16="http://schemas.microsoft.com/office/drawing/2014/main" id="{AEB0C6F1-75AB-449A-A5FB-E84D970D27C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97849" y="1850998"/>
            <a:ext cx="1611179" cy="849897"/>
          </a:xfrm>
          <a:prstGeom prst="rect">
            <a:avLst/>
          </a:prstGeom>
        </p:spPr>
      </p:pic>
      <p:pic>
        <p:nvPicPr>
          <p:cNvPr id="16" name="Picture 15">
            <a:extLst>
              <a:ext uri="{FF2B5EF4-FFF2-40B4-BE49-F238E27FC236}">
                <a16:creationId xmlns:a16="http://schemas.microsoft.com/office/drawing/2014/main" id="{A98CB7E7-5F0C-44B8-8445-B5546BDA612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52130" y="1037734"/>
            <a:ext cx="1717191" cy="587705"/>
          </a:xfrm>
          <a:prstGeom prst="rect">
            <a:avLst/>
          </a:prstGeom>
        </p:spPr>
      </p:pic>
      <p:pic>
        <p:nvPicPr>
          <p:cNvPr id="21" name="Picture 20">
            <a:extLst>
              <a:ext uri="{FF2B5EF4-FFF2-40B4-BE49-F238E27FC236}">
                <a16:creationId xmlns:a16="http://schemas.microsoft.com/office/drawing/2014/main" id="{5880111D-BB69-46A9-8EB5-DA22CE9552B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11153" y="2971505"/>
            <a:ext cx="1823723" cy="397745"/>
          </a:xfrm>
          <a:prstGeom prst="rect">
            <a:avLst/>
          </a:prstGeom>
        </p:spPr>
      </p:pic>
      <p:pic>
        <p:nvPicPr>
          <p:cNvPr id="25" name="Picture 24">
            <a:extLst>
              <a:ext uri="{FF2B5EF4-FFF2-40B4-BE49-F238E27FC236}">
                <a16:creationId xmlns:a16="http://schemas.microsoft.com/office/drawing/2014/main" id="{2FBBDDF2-FB1B-4806-B842-1854F6BA838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03437" y="3601490"/>
            <a:ext cx="1891234" cy="577412"/>
          </a:xfrm>
          <a:prstGeom prst="rect">
            <a:avLst/>
          </a:prstGeom>
        </p:spPr>
      </p:pic>
      <p:pic>
        <p:nvPicPr>
          <p:cNvPr id="4" name="Picture 3">
            <a:extLst>
              <a:ext uri="{FF2B5EF4-FFF2-40B4-BE49-F238E27FC236}">
                <a16:creationId xmlns:a16="http://schemas.microsoft.com/office/drawing/2014/main" id="{EF61E2E3-1B20-42CA-B74E-7F5BFDC1F4F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21281" y="1114098"/>
            <a:ext cx="2320500" cy="382300"/>
          </a:xfrm>
          <a:prstGeom prst="rect">
            <a:avLst/>
          </a:prstGeom>
        </p:spPr>
      </p:pic>
      <p:pic>
        <p:nvPicPr>
          <p:cNvPr id="27" name="Picture 26">
            <a:extLst>
              <a:ext uri="{FF2B5EF4-FFF2-40B4-BE49-F238E27FC236}">
                <a16:creationId xmlns:a16="http://schemas.microsoft.com/office/drawing/2014/main" id="{69279DE5-C0CE-4F54-BEF5-DF8C4464231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488317" y="3090257"/>
            <a:ext cx="2320500" cy="1392300"/>
          </a:xfrm>
          <a:prstGeom prst="rect">
            <a:avLst/>
          </a:prstGeom>
        </p:spPr>
      </p:pic>
      <p:pic>
        <p:nvPicPr>
          <p:cNvPr id="31" name="Picture 30">
            <a:extLst>
              <a:ext uri="{FF2B5EF4-FFF2-40B4-BE49-F238E27FC236}">
                <a16:creationId xmlns:a16="http://schemas.microsoft.com/office/drawing/2014/main" id="{36635FB9-6955-448C-B79F-F925C13732B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065875" y="2908386"/>
            <a:ext cx="1611180" cy="672668"/>
          </a:xfrm>
          <a:prstGeom prst="rect">
            <a:avLst/>
          </a:prstGeom>
        </p:spPr>
      </p:pic>
      <p:pic>
        <p:nvPicPr>
          <p:cNvPr id="35" name="Graphic 34">
            <a:extLst>
              <a:ext uri="{FF2B5EF4-FFF2-40B4-BE49-F238E27FC236}">
                <a16:creationId xmlns:a16="http://schemas.microsoft.com/office/drawing/2014/main" id="{8D79D9C0-36CF-4F72-984C-6D69EDCE802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913571" y="1000798"/>
            <a:ext cx="1779733" cy="609735"/>
          </a:xfrm>
          <a:prstGeom prst="rect">
            <a:avLst/>
          </a:prstGeom>
        </p:spPr>
      </p:pic>
      <p:pic>
        <p:nvPicPr>
          <p:cNvPr id="36" name="Picture 35">
            <a:extLst>
              <a:ext uri="{FF2B5EF4-FFF2-40B4-BE49-F238E27FC236}">
                <a16:creationId xmlns:a16="http://schemas.microsoft.com/office/drawing/2014/main" id="{E82992C9-3BC0-442F-99A5-611B388F018D}"/>
              </a:ext>
            </a:extLst>
          </p:cNvPr>
          <p:cNvPicPr>
            <a:picLocks noChangeAspect="1"/>
          </p:cNvPicPr>
          <p:nvPr/>
        </p:nvPicPr>
        <p:blipFill>
          <a:blip r:embed="rId20"/>
          <a:stretch>
            <a:fillRect/>
          </a:stretch>
        </p:blipFill>
        <p:spPr>
          <a:xfrm>
            <a:off x="10142675" y="94656"/>
            <a:ext cx="1888345" cy="796290"/>
          </a:xfrm>
          <a:prstGeom prst="rect">
            <a:avLst/>
          </a:prstGeom>
        </p:spPr>
      </p:pic>
      <p:cxnSp>
        <p:nvCxnSpPr>
          <p:cNvPr id="6" name="Straight Connector 5">
            <a:extLst>
              <a:ext uri="{FF2B5EF4-FFF2-40B4-BE49-F238E27FC236}">
                <a16:creationId xmlns:a16="http://schemas.microsoft.com/office/drawing/2014/main" id="{2AAE7823-ADCB-4A4F-A1A7-D2DC2425424F}"/>
              </a:ext>
            </a:extLst>
          </p:cNvPr>
          <p:cNvCxnSpPr/>
          <p:nvPr/>
        </p:nvCxnSpPr>
        <p:spPr>
          <a:xfrm>
            <a:off x="146649" y="4217218"/>
            <a:ext cx="117754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AutoShape 2" descr="Image result for accton edgecore transparent logo">
            <a:extLst>
              <a:ext uri="{FF2B5EF4-FFF2-40B4-BE49-F238E27FC236}">
                <a16:creationId xmlns:a16="http://schemas.microsoft.com/office/drawing/2014/main" id="{4EA341AD-1595-4F46-BE41-6FEA0DBA10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Related image">
            <a:extLst>
              <a:ext uri="{FF2B5EF4-FFF2-40B4-BE49-F238E27FC236}">
                <a16:creationId xmlns:a16="http://schemas.microsoft.com/office/drawing/2014/main" id="{559EE696-BA11-4316-845E-AB3C2D4D153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74039" y="5385466"/>
            <a:ext cx="1919265" cy="6360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9909DE8D-87AB-414C-9BF2-EBBDE267AB4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142675" y="5951725"/>
            <a:ext cx="1250345" cy="4905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1F2A1AD0-CF90-4CA1-BF09-C56BB519ED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20097" y="4506820"/>
            <a:ext cx="1725753" cy="382300"/>
          </a:xfrm>
          <a:prstGeom prst="rect">
            <a:avLst/>
          </a:prstGeom>
        </p:spPr>
      </p:pic>
      <p:pic>
        <p:nvPicPr>
          <p:cNvPr id="1034" name="Picture 10" descr="Related image">
            <a:extLst>
              <a:ext uri="{FF2B5EF4-FFF2-40B4-BE49-F238E27FC236}">
                <a16:creationId xmlns:a16="http://schemas.microsoft.com/office/drawing/2014/main" id="{03D7CFAA-FEDB-483B-8B7F-738F6274B53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067286" y="5946582"/>
            <a:ext cx="1114245" cy="67482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etberg aurora logo">
            <a:extLst>
              <a:ext uri="{FF2B5EF4-FFF2-40B4-BE49-F238E27FC236}">
                <a16:creationId xmlns:a16="http://schemas.microsoft.com/office/drawing/2014/main" id="{E69C909E-2E3B-4778-AC93-01B8869B0E9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129280" y="5946582"/>
            <a:ext cx="1127994" cy="63609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inventec transparent logo">
            <a:extLst>
              <a:ext uri="{FF2B5EF4-FFF2-40B4-BE49-F238E27FC236}">
                <a16:creationId xmlns:a16="http://schemas.microsoft.com/office/drawing/2014/main" id="{9B10710B-C128-4997-B119-2E06251214F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554013" y="5356966"/>
            <a:ext cx="1525169" cy="25022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elated image">
            <a:extLst>
              <a:ext uri="{FF2B5EF4-FFF2-40B4-BE49-F238E27FC236}">
                <a16:creationId xmlns:a16="http://schemas.microsoft.com/office/drawing/2014/main" id="{64A243A7-50E8-4C24-B853-7FC95F6038E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75185" y="4415717"/>
            <a:ext cx="1194408" cy="6635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61B6D308-CFAE-480F-BB51-F474845A9E0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52406" y="5201641"/>
            <a:ext cx="1611180" cy="672668"/>
          </a:xfrm>
          <a:prstGeom prst="rect">
            <a:avLst/>
          </a:prstGeom>
        </p:spPr>
      </p:pic>
      <p:pic>
        <p:nvPicPr>
          <p:cNvPr id="1042" name="Picture 18" descr="Image result for delta networks logo transparent">
            <a:extLst>
              <a:ext uri="{FF2B5EF4-FFF2-40B4-BE49-F238E27FC236}">
                <a16:creationId xmlns:a16="http://schemas.microsoft.com/office/drawing/2014/main" id="{E1E689E7-E7B0-47A8-9CAF-68F86B99FA0D}"/>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392770" y="4272330"/>
            <a:ext cx="2000250"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ingrasys logo transparent">
            <a:extLst>
              <a:ext uri="{FF2B5EF4-FFF2-40B4-BE49-F238E27FC236}">
                <a16:creationId xmlns:a16="http://schemas.microsoft.com/office/drawing/2014/main" id="{5B08D9D3-B8C8-42D5-BC66-CD72ECD0B45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106963" y="5333891"/>
            <a:ext cx="1276717" cy="38331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age result for alpha networks logo">
            <a:extLst>
              <a:ext uri="{FF2B5EF4-FFF2-40B4-BE49-F238E27FC236}">
                <a16:creationId xmlns:a16="http://schemas.microsoft.com/office/drawing/2014/main" id="{934B92D1-0576-4EFA-8F4C-402D16AE0E0D}"/>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863836" y="4406610"/>
            <a:ext cx="1290089" cy="672667"/>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lenovo logo transparent">
            <a:extLst>
              <a:ext uri="{FF2B5EF4-FFF2-40B4-BE49-F238E27FC236}">
                <a16:creationId xmlns:a16="http://schemas.microsoft.com/office/drawing/2014/main" id="{9399516A-3AE1-4465-AF61-B39537029C2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030768" y="6219416"/>
            <a:ext cx="1115238" cy="326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473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7D35DE29-7F04-45CE-BE5F-598F82356F98}"/>
              </a:ext>
            </a:extLst>
          </p:cNvPr>
          <p:cNvSpPr/>
          <p:nvPr/>
        </p:nvSpPr>
        <p:spPr>
          <a:xfrm>
            <a:off x="1422400" y="5495000"/>
            <a:ext cx="7772400" cy="1171688"/>
          </a:xfrm>
          <a:prstGeom prst="rect">
            <a:avLst/>
          </a:prstGeom>
          <a:solidFill>
            <a:schemeClr val="tx2">
              <a:lumMod val="9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highlight>
                <a:srgbClr val="FFFF00"/>
              </a:highlight>
            </a:endParaRPr>
          </a:p>
        </p:txBody>
      </p:sp>
      <p:sp>
        <p:nvSpPr>
          <p:cNvPr id="2" name="Title 1">
            <a:extLst>
              <a:ext uri="{FF2B5EF4-FFF2-40B4-BE49-F238E27FC236}">
                <a16:creationId xmlns:a16="http://schemas.microsoft.com/office/drawing/2014/main" id="{5A167DEC-EBB1-4304-ACDF-410288EB0006}"/>
              </a:ext>
            </a:extLst>
          </p:cNvPr>
          <p:cNvSpPr>
            <a:spLocks noGrp="1"/>
          </p:cNvSpPr>
          <p:nvPr>
            <p:ph type="title"/>
          </p:nvPr>
        </p:nvSpPr>
        <p:spPr>
          <a:xfrm>
            <a:off x="381000" y="152400"/>
            <a:ext cx="11430000" cy="517064"/>
          </a:xfrm>
        </p:spPr>
        <p:txBody>
          <a:bodyPr/>
          <a:lstStyle/>
          <a:p>
            <a:r>
              <a:rPr lang="en-US" dirty="0"/>
              <a:t>Anatomy of a Network Switch and OS</a:t>
            </a:r>
          </a:p>
        </p:txBody>
      </p:sp>
      <p:grpSp>
        <p:nvGrpSpPr>
          <p:cNvPr id="28" name="Group 27">
            <a:extLst>
              <a:ext uri="{FF2B5EF4-FFF2-40B4-BE49-F238E27FC236}">
                <a16:creationId xmlns:a16="http://schemas.microsoft.com/office/drawing/2014/main" id="{90E32191-96FA-4201-B721-C20FC6A45F67}"/>
              </a:ext>
            </a:extLst>
          </p:cNvPr>
          <p:cNvGrpSpPr/>
          <p:nvPr/>
        </p:nvGrpSpPr>
        <p:grpSpPr>
          <a:xfrm>
            <a:off x="1656080" y="5608952"/>
            <a:ext cx="7193280" cy="995680"/>
            <a:chOff x="1656080" y="5262880"/>
            <a:chExt cx="7193280" cy="995680"/>
          </a:xfrm>
        </p:grpSpPr>
        <p:sp>
          <p:nvSpPr>
            <p:cNvPr id="14" name="Rectangle: Rounded Corners 13">
              <a:extLst>
                <a:ext uri="{FF2B5EF4-FFF2-40B4-BE49-F238E27FC236}">
                  <a16:creationId xmlns:a16="http://schemas.microsoft.com/office/drawing/2014/main" id="{883F6CE4-7AE7-4E70-8228-2E27D1D6E1F4}"/>
                </a:ext>
              </a:extLst>
            </p:cNvPr>
            <p:cNvSpPr/>
            <p:nvPr/>
          </p:nvSpPr>
          <p:spPr>
            <a:xfrm>
              <a:off x="1656080" y="5262880"/>
              <a:ext cx="7193280" cy="995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HW</a:t>
              </a:r>
            </a:p>
          </p:txBody>
        </p:sp>
        <p:sp>
          <p:nvSpPr>
            <p:cNvPr id="24" name="Rectangle: Rounded Corners 23">
              <a:extLst>
                <a:ext uri="{FF2B5EF4-FFF2-40B4-BE49-F238E27FC236}">
                  <a16:creationId xmlns:a16="http://schemas.microsoft.com/office/drawing/2014/main" id="{DB8DF37C-DB55-404D-8B1A-6F6643A071D7}"/>
                </a:ext>
              </a:extLst>
            </p:cNvPr>
            <p:cNvSpPr/>
            <p:nvPr/>
          </p:nvSpPr>
          <p:spPr>
            <a:xfrm>
              <a:off x="1981200" y="5491480"/>
              <a:ext cx="204216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CPU</a:t>
              </a:r>
            </a:p>
          </p:txBody>
        </p:sp>
        <p:sp>
          <p:nvSpPr>
            <p:cNvPr id="26" name="Rectangle: Rounded Corners 25">
              <a:extLst>
                <a:ext uri="{FF2B5EF4-FFF2-40B4-BE49-F238E27FC236}">
                  <a16:creationId xmlns:a16="http://schemas.microsoft.com/office/drawing/2014/main" id="{C5180A24-D624-45B6-95FB-00144762D59B}"/>
                </a:ext>
              </a:extLst>
            </p:cNvPr>
            <p:cNvSpPr/>
            <p:nvPr/>
          </p:nvSpPr>
          <p:spPr>
            <a:xfrm>
              <a:off x="4251960" y="5491480"/>
              <a:ext cx="204216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Peripherals</a:t>
              </a:r>
            </a:p>
            <a:p>
              <a:pPr algn="ctr"/>
              <a:r>
                <a:rPr lang="en-US" sz="1200" b="1" dirty="0">
                  <a:solidFill>
                    <a:schemeClr val="accent2">
                      <a:lumMod val="20000"/>
                      <a:lumOff val="80000"/>
                    </a:schemeClr>
                  </a:solidFill>
                </a:rPr>
                <a:t> (FAN, LED, Sensors </a:t>
              </a:r>
              <a:r>
                <a:rPr lang="en-US" sz="1200" b="1" dirty="0" err="1">
                  <a:solidFill>
                    <a:schemeClr val="accent2">
                      <a:lumMod val="20000"/>
                      <a:lumOff val="80000"/>
                    </a:schemeClr>
                  </a:solidFill>
                </a:rPr>
                <a:t>etc</a:t>
              </a:r>
              <a:r>
                <a:rPr lang="en-US" sz="1200" b="1" dirty="0">
                  <a:solidFill>
                    <a:schemeClr val="accent2">
                      <a:lumMod val="20000"/>
                      <a:lumOff val="80000"/>
                    </a:schemeClr>
                  </a:solidFill>
                </a:rPr>
                <a:t>)</a:t>
              </a:r>
            </a:p>
          </p:txBody>
        </p:sp>
        <p:sp>
          <p:nvSpPr>
            <p:cNvPr id="27" name="Rectangle: Rounded Corners 26">
              <a:extLst>
                <a:ext uri="{FF2B5EF4-FFF2-40B4-BE49-F238E27FC236}">
                  <a16:creationId xmlns:a16="http://schemas.microsoft.com/office/drawing/2014/main" id="{9D12E9F5-7A18-4F7E-A4CF-11CF24331A79}"/>
                </a:ext>
              </a:extLst>
            </p:cNvPr>
            <p:cNvSpPr/>
            <p:nvPr/>
          </p:nvSpPr>
          <p:spPr>
            <a:xfrm>
              <a:off x="6522720" y="5491480"/>
              <a:ext cx="204216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NPU</a:t>
              </a:r>
            </a:p>
          </p:txBody>
        </p:sp>
      </p:grpSp>
      <p:grpSp>
        <p:nvGrpSpPr>
          <p:cNvPr id="59" name="Group 58">
            <a:extLst>
              <a:ext uri="{FF2B5EF4-FFF2-40B4-BE49-F238E27FC236}">
                <a16:creationId xmlns:a16="http://schemas.microsoft.com/office/drawing/2014/main" id="{9EA5927E-347C-4438-B056-4D55A9BA09E9}"/>
              </a:ext>
            </a:extLst>
          </p:cNvPr>
          <p:cNvGrpSpPr/>
          <p:nvPr/>
        </p:nvGrpSpPr>
        <p:grpSpPr>
          <a:xfrm>
            <a:off x="1432560" y="751840"/>
            <a:ext cx="7772400" cy="4303636"/>
            <a:chOff x="1432560" y="751840"/>
            <a:chExt cx="7772400" cy="4611544"/>
          </a:xfrm>
        </p:grpSpPr>
        <p:sp>
          <p:nvSpPr>
            <p:cNvPr id="55" name="Rectangle 54">
              <a:extLst>
                <a:ext uri="{FF2B5EF4-FFF2-40B4-BE49-F238E27FC236}">
                  <a16:creationId xmlns:a16="http://schemas.microsoft.com/office/drawing/2014/main" id="{F79C73EF-AE57-4D45-A119-D15D5D76CC02}"/>
                </a:ext>
              </a:extLst>
            </p:cNvPr>
            <p:cNvSpPr/>
            <p:nvPr/>
          </p:nvSpPr>
          <p:spPr>
            <a:xfrm>
              <a:off x="1432560" y="751840"/>
              <a:ext cx="7772400" cy="4611544"/>
            </a:xfrm>
            <a:prstGeom prst="rect">
              <a:avLst/>
            </a:prstGeom>
            <a:solidFill>
              <a:schemeClr val="tx2">
                <a:lumMod val="9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highlight>
                  <a:srgbClr val="FFFF00"/>
                </a:highlight>
              </a:endParaRPr>
            </a:p>
          </p:txBody>
        </p:sp>
        <p:sp>
          <p:nvSpPr>
            <p:cNvPr id="29" name="Rectangle: Rounded Corners 28">
              <a:extLst>
                <a:ext uri="{FF2B5EF4-FFF2-40B4-BE49-F238E27FC236}">
                  <a16:creationId xmlns:a16="http://schemas.microsoft.com/office/drawing/2014/main" id="{9007A978-7E0D-4395-B77B-ACDB079A0044}"/>
                </a:ext>
              </a:extLst>
            </p:cNvPr>
            <p:cNvSpPr/>
            <p:nvPr/>
          </p:nvSpPr>
          <p:spPr>
            <a:xfrm>
              <a:off x="1696720" y="4205144"/>
              <a:ext cx="7193280" cy="995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Operating System</a:t>
              </a:r>
            </a:p>
          </p:txBody>
        </p:sp>
        <p:sp>
          <p:nvSpPr>
            <p:cNvPr id="30" name="Rectangle: Rounded Corners 29">
              <a:extLst>
                <a:ext uri="{FF2B5EF4-FFF2-40B4-BE49-F238E27FC236}">
                  <a16:creationId xmlns:a16="http://schemas.microsoft.com/office/drawing/2014/main" id="{8E21570F-2BBA-4E09-B94A-9CF8A9947719}"/>
                </a:ext>
              </a:extLst>
            </p:cNvPr>
            <p:cNvSpPr/>
            <p:nvPr/>
          </p:nvSpPr>
          <p:spPr>
            <a:xfrm>
              <a:off x="2021840" y="4403264"/>
              <a:ext cx="204216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Drivers</a:t>
              </a:r>
            </a:p>
          </p:txBody>
        </p:sp>
        <p:sp>
          <p:nvSpPr>
            <p:cNvPr id="31" name="Rectangle: Rounded Corners 30">
              <a:extLst>
                <a:ext uri="{FF2B5EF4-FFF2-40B4-BE49-F238E27FC236}">
                  <a16:creationId xmlns:a16="http://schemas.microsoft.com/office/drawing/2014/main" id="{1D946DAB-FD80-4F1A-8C43-B2476F661259}"/>
                </a:ext>
              </a:extLst>
            </p:cNvPr>
            <p:cNvSpPr/>
            <p:nvPr/>
          </p:nvSpPr>
          <p:spPr>
            <a:xfrm>
              <a:off x="4292600" y="4403264"/>
              <a:ext cx="204216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Platform Drivers</a:t>
              </a:r>
            </a:p>
          </p:txBody>
        </p:sp>
        <p:sp>
          <p:nvSpPr>
            <p:cNvPr id="32" name="Rectangle: Rounded Corners 31">
              <a:extLst>
                <a:ext uri="{FF2B5EF4-FFF2-40B4-BE49-F238E27FC236}">
                  <a16:creationId xmlns:a16="http://schemas.microsoft.com/office/drawing/2014/main" id="{7BB13052-30B0-4955-83B7-151C42C723C5}"/>
                </a:ext>
              </a:extLst>
            </p:cNvPr>
            <p:cNvSpPr/>
            <p:nvPr/>
          </p:nvSpPr>
          <p:spPr>
            <a:xfrm>
              <a:off x="6563360" y="4403264"/>
              <a:ext cx="204216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NPU Drivers</a:t>
              </a:r>
            </a:p>
          </p:txBody>
        </p:sp>
        <p:sp>
          <p:nvSpPr>
            <p:cNvPr id="33" name="Rectangle: Rounded Corners 32">
              <a:extLst>
                <a:ext uri="{FF2B5EF4-FFF2-40B4-BE49-F238E27FC236}">
                  <a16:creationId xmlns:a16="http://schemas.microsoft.com/office/drawing/2014/main" id="{4BDBF9D2-E560-402B-809F-3B8E792790BB}"/>
                </a:ext>
              </a:extLst>
            </p:cNvPr>
            <p:cNvSpPr/>
            <p:nvPr/>
          </p:nvSpPr>
          <p:spPr>
            <a:xfrm>
              <a:off x="4155440" y="3064684"/>
              <a:ext cx="4754880" cy="995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Abstraction Layer</a:t>
              </a:r>
            </a:p>
          </p:txBody>
        </p:sp>
        <p:sp>
          <p:nvSpPr>
            <p:cNvPr id="35" name="Rectangle: Rounded Corners 34">
              <a:extLst>
                <a:ext uri="{FF2B5EF4-FFF2-40B4-BE49-F238E27FC236}">
                  <a16:creationId xmlns:a16="http://schemas.microsoft.com/office/drawing/2014/main" id="{7D05EB15-E177-4617-A354-4A9768E2916E}"/>
                </a:ext>
              </a:extLst>
            </p:cNvPr>
            <p:cNvSpPr/>
            <p:nvPr/>
          </p:nvSpPr>
          <p:spPr>
            <a:xfrm>
              <a:off x="4399280" y="3275504"/>
              <a:ext cx="204216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Platform Abstraction</a:t>
              </a:r>
            </a:p>
          </p:txBody>
        </p:sp>
        <p:sp>
          <p:nvSpPr>
            <p:cNvPr id="36" name="Rectangle: Rounded Corners 35">
              <a:extLst>
                <a:ext uri="{FF2B5EF4-FFF2-40B4-BE49-F238E27FC236}">
                  <a16:creationId xmlns:a16="http://schemas.microsoft.com/office/drawing/2014/main" id="{8532BE4B-5F69-444B-A268-8A5A9A3AA3C8}"/>
                </a:ext>
              </a:extLst>
            </p:cNvPr>
            <p:cNvSpPr/>
            <p:nvPr/>
          </p:nvSpPr>
          <p:spPr>
            <a:xfrm>
              <a:off x="6649720" y="3252644"/>
              <a:ext cx="204216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NPU Abstraction</a:t>
              </a:r>
            </a:p>
          </p:txBody>
        </p:sp>
        <p:sp>
          <p:nvSpPr>
            <p:cNvPr id="37" name="Rectangle: Rounded Corners 36">
              <a:extLst>
                <a:ext uri="{FF2B5EF4-FFF2-40B4-BE49-F238E27FC236}">
                  <a16:creationId xmlns:a16="http://schemas.microsoft.com/office/drawing/2014/main" id="{4B151556-5884-4BB1-AE06-8D5FBE508F1A}"/>
                </a:ext>
              </a:extLst>
            </p:cNvPr>
            <p:cNvSpPr/>
            <p:nvPr/>
          </p:nvSpPr>
          <p:spPr>
            <a:xfrm>
              <a:off x="1696720" y="922368"/>
              <a:ext cx="2250440" cy="31379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 Infrastructure Layer</a:t>
              </a:r>
            </a:p>
          </p:txBody>
        </p:sp>
        <p:sp>
          <p:nvSpPr>
            <p:cNvPr id="38" name="Rectangle: Rounded Corners 37">
              <a:extLst>
                <a:ext uri="{FF2B5EF4-FFF2-40B4-BE49-F238E27FC236}">
                  <a16:creationId xmlns:a16="http://schemas.microsoft.com/office/drawing/2014/main" id="{B816FEA8-EEE3-44AE-AA7F-EAF7A37CBD31}"/>
                </a:ext>
              </a:extLst>
            </p:cNvPr>
            <p:cNvSpPr/>
            <p:nvPr/>
          </p:nvSpPr>
          <p:spPr>
            <a:xfrm>
              <a:off x="1800860" y="1133736"/>
              <a:ext cx="2042160" cy="7003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Network Infrastructure Management </a:t>
              </a:r>
            </a:p>
            <a:p>
              <a:pPr algn="ctr"/>
              <a:r>
                <a:rPr lang="en-US" sz="1200" b="1" dirty="0">
                  <a:solidFill>
                    <a:schemeClr val="accent2">
                      <a:lumMod val="20000"/>
                      <a:lumOff val="80000"/>
                    </a:schemeClr>
                  </a:solidFill>
                </a:rPr>
                <a:t>(IPC, logging, </a:t>
              </a:r>
              <a:r>
                <a:rPr lang="en-US" sz="1200" b="1" dirty="0" err="1">
                  <a:solidFill>
                    <a:schemeClr val="accent2">
                      <a:lumMod val="20000"/>
                      <a:lumOff val="80000"/>
                    </a:schemeClr>
                  </a:solidFill>
                </a:rPr>
                <a:t>etc</a:t>
              </a:r>
              <a:r>
                <a:rPr lang="en-US" sz="1200" b="1" dirty="0">
                  <a:solidFill>
                    <a:schemeClr val="accent2">
                      <a:lumMod val="20000"/>
                      <a:lumOff val="80000"/>
                    </a:schemeClr>
                  </a:solidFill>
                </a:rPr>
                <a:t>)</a:t>
              </a:r>
            </a:p>
          </p:txBody>
        </p:sp>
        <p:sp>
          <p:nvSpPr>
            <p:cNvPr id="39" name="Rectangle: Rounded Corners 38">
              <a:extLst>
                <a:ext uri="{FF2B5EF4-FFF2-40B4-BE49-F238E27FC236}">
                  <a16:creationId xmlns:a16="http://schemas.microsoft.com/office/drawing/2014/main" id="{7E1147CC-7AD0-43E3-AF76-CEB899EAE9B0}"/>
                </a:ext>
              </a:extLst>
            </p:cNvPr>
            <p:cNvSpPr/>
            <p:nvPr/>
          </p:nvSpPr>
          <p:spPr>
            <a:xfrm>
              <a:off x="4185920" y="1954704"/>
              <a:ext cx="4754880" cy="995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Protocol / Application Layer</a:t>
              </a:r>
            </a:p>
          </p:txBody>
        </p:sp>
        <p:sp>
          <p:nvSpPr>
            <p:cNvPr id="40" name="Rectangle: Rounded Corners 39">
              <a:extLst>
                <a:ext uri="{FF2B5EF4-FFF2-40B4-BE49-F238E27FC236}">
                  <a16:creationId xmlns:a16="http://schemas.microsoft.com/office/drawing/2014/main" id="{D6920BD7-3E00-43BA-8F7E-D5F32A95275E}"/>
                </a:ext>
              </a:extLst>
            </p:cNvPr>
            <p:cNvSpPr/>
            <p:nvPr/>
          </p:nvSpPr>
          <p:spPr>
            <a:xfrm>
              <a:off x="4399280" y="2142664"/>
              <a:ext cx="72136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BGP</a:t>
              </a:r>
            </a:p>
          </p:txBody>
        </p:sp>
        <p:sp>
          <p:nvSpPr>
            <p:cNvPr id="42" name="Rectangle: Rounded Corners 41">
              <a:extLst>
                <a:ext uri="{FF2B5EF4-FFF2-40B4-BE49-F238E27FC236}">
                  <a16:creationId xmlns:a16="http://schemas.microsoft.com/office/drawing/2014/main" id="{6B98AB46-09F6-4216-B6B7-11859259355A}"/>
                </a:ext>
              </a:extLst>
            </p:cNvPr>
            <p:cNvSpPr/>
            <p:nvPr/>
          </p:nvSpPr>
          <p:spPr>
            <a:xfrm>
              <a:off x="5293360" y="2152824"/>
              <a:ext cx="72136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STP</a:t>
              </a:r>
            </a:p>
          </p:txBody>
        </p:sp>
        <p:sp>
          <p:nvSpPr>
            <p:cNvPr id="43" name="Rectangle: Rounded Corners 42">
              <a:extLst>
                <a:ext uri="{FF2B5EF4-FFF2-40B4-BE49-F238E27FC236}">
                  <a16:creationId xmlns:a16="http://schemas.microsoft.com/office/drawing/2014/main" id="{8E166F2D-C38C-45A0-9D54-B3201E129C5B}"/>
                </a:ext>
              </a:extLst>
            </p:cNvPr>
            <p:cNvSpPr/>
            <p:nvPr/>
          </p:nvSpPr>
          <p:spPr>
            <a:xfrm>
              <a:off x="6156960" y="2152824"/>
              <a:ext cx="72136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LACP</a:t>
              </a:r>
            </a:p>
          </p:txBody>
        </p:sp>
        <p:sp>
          <p:nvSpPr>
            <p:cNvPr id="44" name="Rectangle: Rounded Corners 43">
              <a:extLst>
                <a:ext uri="{FF2B5EF4-FFF2-40B4-BE49-F238E27FC236}">
                  <a16:creationId xmlns:a16="http://schemas.microsoft.com/office/drawing/2014/main" id="{821C31C4-F7E4-4F9F-8061-8BC11BBA15E8}"/>
                </a:ext>
              </a:extLst>
            </p:cNvPr>
            <p:cNvSpPr/>
            <p:nvPr/>
          </p:nvSpPr>
          <p:spPr>
            <a:xfrm>
              <a:off x="7063740" y="2142664"/>
              <a:ext cx="72136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ACL</a:t>
              </a:r>
            </a:p>
          </p:txBody>
        </p:sp>
        <p:sp>
          <p:nvSpPr>
            <p:cNvPr id="45" name="Rectangle: Rounded Corners 44">
              <a:extLst>
                <a:ext uri="{FF2B5EF4-FFF2-40B4-BE49-F238E27FC236}">
                  <a16:creationId xmlns:a16="http://schemas.microsoft.com/office/drawing/2014/main" id="{90AA14B9-427F-4891-8DC6-9F9219D6F8D3}"/>
                </a:ext>
              </a:extLst>
            </p:cNvPr>
            <p:cNvSpPr/>
            <p:nvPr/>
          </p:nvSpPr>
          <p:spPr>
            <a:xfrm>
              <a:off x="7970520" y="2152824"/>
              <a:ext cx="72136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QoS</a:t>
              </a:r>
            </a:p>
          </p:txBody>
        </p:sp>
        <p:sp>
          <p:nvSpPr>
            <p:cNvPr id="47" name="Rectangle: Rounded Corners 46">
              <a:extLst>
                <a:ext uri="{FF2B5EF4-FFF2-40B4-BE49-F238E27FC236}">
                  <a16:creationId xmlns:a16="http://schemas.microsoft.com/office/drawing/2014/main" id="{5E41C74A-AD59-40EB-BE22-0D21032A03BF}"/>
                </a:ext>
              </a:extLst>
            </p:cNvPr>
            <p:cNvSpPr/>
            <p:nvPr/>
          </p:nvSpPr>
          <p:spPr>
            <a:xfrm>
              <a:off x="4185920" y="838374"/>
              <a:ext cx="4754880" cy="995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Management Layer</a:t>
              </a:r>
            </a:p>
          </p:txBody>
        </p:sp>
        <p:sp>
          <p:nvSpPr>
            <p:cNvPr id="49" name="Rectangle: Rounded Corners 48">
              <a:extLst>
                <a:ext uri="{FF2B5EF4-FFF2-40B4-BE49-F238E27FC236}">
                  <a16:creationId xmlns:a16="http://schemas.microsoft.com/office/drawing/2014/main" id="{DCB41E4A-7560-4796-B1B5-09C93E1AB797}"/>
                </a:ext>
              </a:extLst>
            </p:cNvPr>
            <p:cNvSpPr/>
            <p:nvPr/>
          </p:nvSpPr>
          <p:spPr>
            <a:xfrm>
              <a:off x="4307840" y="1055544"/>
              <a:ext cx="72136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CLI</a:t>
              </a:r>
            </a:p>
          </p:txBody>
        </p:sp>
        <p:sp>
          <p:nvSpPr>
            <p:cNvPr id="50" name="Rectangle: Rounded Corners 49">
              <a:extLst>
                <a:ext uri="{FF2B5EF4-FFF2-40B4-BE49-F238E27FC236}">
                  <a16:creationId xmlns:a16="http://schemas.microsoft.com/office/drawing/2014/main" id="{7075A9B2-6382-4329-A5AA-1432DA8E4F41}"/>
                </a:ext>
              </a:extLst>
            </p:cNvPr>
            <p:cNvSpPr/>
            <p:nvPr/>
          </p:nvSpPr>
          <p:spPr>
            <a:xfrm>
              <a:off x="5151120" y="1055544"/>
              <a:ext cx="72136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SNMP</a:t>
              </a:r>
            </a:p>
          </p:txBody>
        </p:sp>
        <p:sp>
          <p:nvSpPr>
            <p:cNvPr id="51" name="Rectangle: Rounded Corners 50">
              <a:extLst>
                <a:ext uri="{FF2B5EF4-FFF2-40B4-BE49-F238E27FC236}">
                  <a16:creationId xmlns:a16="http://schemas.microsoft.com/office/drawing/2014/main" id="{36C346AB-5B15-46F1-B649-7D741F8B3B1D}"/>
                </a:ext>
              </a:extLst>
            </p:cNvPr>
            <p:cNvSpPr/>
            <p:nvPr/>
          </p:nvSpPr>
          <p:spPr>
            <a:xfrm>
              <a:off x="6065520" y="1065704"/>
              <a:ext cx="88392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accent2">
                      <a:lumMod val="20000"/>
                      <a:lumOff val="80000"/>
                    </a:schemeClr>
                  </a:solidFill>
                </a:rPr>
                <a:t>Netconf</a:t>
              </a:r>
              <a:endParaRPr lang="en-US" sz="1200" b="1" dirty="0">
                <a:solidFill>
                  <a:schemeClr val="accent2">
                    <a:lumMod val="20000"/>
                    <a:lumOff val="80000"/>
                  </a:schemeClr>
                </a:solidFill>
              </a:endParaRPr>
            </a:p>
          </p:txBody>
        </p:sp>
        <p:sp>
          <p:nvSpPr>
            <p:cNvPr id="52" name="Rectangle: Rounded Corners 51">
              <a:extLst>
                <a:ext uri="{FF2B5EF4-FFF2-40B4-BE49-F238E27FC236}">
                  <a16:creationId xmlns:a16="http://schemas.microsoft.com/office/drawing/2014/main" id="{1757D031-0807-4063-A495-D8F4DEE63F9C}"/>
                </a:ext>
              </a:extLst>
            </p:cNvPr>
            <p:cNvSpPr/>
            <p:nvPr/>
          </p:nvSpPr>
          <p:spPr>
            <a:xfrm>
              <a:off x="7122160" y="1065704"/>
              <a:ext cx="68834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REST</a:t>
              </a:r>
            </a:p>
          </p:txBody>
        </p:sp>
        <p:sp>
          <p:nvSpPr>
            <p:cNvPr id="53" name="Rectangle: Rounded Corners 52">
              <a:extLst>
                <a:ext uri="{FF2B5EF4-FFF2-40B4-BE49-F238E27FC236}">
                  <a16:creationId xmlns:a16="http://schemas.microsoft.com/office/drawing/2014/main" id="{415B5FC6-556F-4DFC-B846-C73C84499083}"/>
                </a:ext>
              </a:extLst>
            </p:cNvPr>
            <p:cNvSpPr/>
            <p:nvPr/>
          </p:nvSpPr>
          <p:spPr>
            <a:xfrm>
              <a:off x="8006080" y="1065704"/>
              <a:ext cx="68834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GNMI</a:t>
              </a:r>
            </a:p>
          </p:txBody>
        </p:sp>
      </p:grpSp>
      <p:pic>
        <p:nvPicPr>
          <p:cNvPr id="58" name="Picture 57">
            <a:extLst>
              <a:ext uri="{FF2B5EF4-FFF2-40B4-BE49-F238E27FC236}">
                <a16:creationId xmlns:a16="http://schemas.microsoft.com/office/drawing/2014/main" id="{DFDD9F77-0271-48E8-B7B1-DDF02AB5CFB1}"/>
              </a:ext>
            </a:extLst>
          </p:cNvPr>
          <p:cNvPicPr>
            <a:picLocks noChangeAspect="1"/>
          </p:cNvPicPr>
          <p:nvPr/>
        </p:nvPicPr>
        <p:blipFill>
          <a:blip r:embed="rId3"/>
          <a:stretch>
            <a:fillRect/>
          </a:stretch>
        </p:blipFill>
        <p:spPr>
          <a:xfrm>
            <a:off x="10009015" y="269414"/>
            <a:ext cx="1888345" cy="796290"/>
          </a:xfrm>
          <a:prstGeom prst="rect">
            <a:avLst/>
          </a:prstGeom>
        </p:spPr>
      </p:pic>
      <p:sp>
        <p:nvSpPr>
          <p:cNvPr id="60" name="Rectangle: Rounded Corners 59">
            <a:extLst>
              <a:ext uri="{FF2B5EF4-FFF2-40B4-BE49-F238E27FC236}">
                <a16:creationId xmlns:a16="http://schemas.microsoft.com/office/drawing/2014/main" id="{ADA372BB-A4D1-4DFD-A44D-7033BF5DA17E}"/>
              </a:ext>
            </a:extLst>
          </p:cNvPr>
          <p:cNvSpPr/>
          <p:nvPr/>
        </p:nvSpPr>
        <p:spPr>
          <a:xfrm>
            <a:off x="1649423" y="5092453"/>
            <a:ext cx="7193280" cy="3637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20000"/>
                    <a:lumOff val="80000"/>
                  </a:schemeClr>
                </a:solidFill>
              </a:rPr>
              <a:t>Bootloader</a:t>
            </a:r>
          </a:p>
        </p:txBody>
      </p:sp>
    </p:spTree>
    <p:extLst>
      <p:ext uri="{BB962C8B-B14F-4D97-AF65-F5344CB8AC3E}">
        <p14:creationId xmlns:p14="http://schemas.microsoft.com/office/powerpoint/2010/main" val="2275603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All"/>
          <p:cNvGraphicFramePr/>
          <p:nvPr>
            <p:extLst/>
          </p:nvPr>
        </p:nvGraphicFramePr>
        <p:xfrm>
          <a:off x="373943" y="1413022"/>
          <a:ext cx="8405819" cy="4717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ONIE">
            <a:extLst>
              <a:ext uri="{FF2B5EF4-FFF2-40B4-BE49-F238E27FC236}">
                <a16:creationId xmlns:a16="http://schemas.microsoft.com/office/drawing/2014/main" id="{3F74D597-C44A-4EB8-AEF1-303F5414EFC6}"/>
              </a:ext>
            </a:extLst>
          </p:cNvPr>
          <p:cNvGraphicFramePr/>
          <p:nvPr>
            <p:extLst/>
          </p:nvPr>
        </p:nvGraphicFramePr>
        <p:xfrm>
          <a:off x="381001" y="1400431"/>
          <a:ext cx="8405819" cy="47178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ONL">
            <a:extLst>
              <a:ext uri="{FF2B5EF4-FFF2-40B4-BE49-F238E27FC236}">
                <a16:creationId xmlns:a16="http://schemas.microsoft.com/office/drawing/2014/main" id="{E1C73B9E-C8B5-4D3B-BD90-F85FA6573B60}"/>
              </a:ext>
            </a:extLst>
          </p:cNvPr>
          <p:cNvGraphicFramePr/>
          <p:nvPr>
            <p:extLst/>
          </p:nvPr>
        </p:nvGraphicFramePr>
        <p:xfrm>
          <a:off x="389625" y="1398580"/>
          <a:ext cx="8405819" cy="471782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 name="SAI">
            <a:extLst>
              <a:ext uri="{FF2B5EF4-FFF2-40B4-BE49-F238E27FC236}">
                <a16:creationId xmlns:a16="http://schemas.microsoft.com/office/drawing/2014/main" id="{76645757-630D-455C-A4EE-69FB36DC2F3F}"/>
              </a:ext>
            </a:extLst>
          </p:cNvPr>
          <p:cNvGraphicFramePr/>
          <p:nvPr>
            <p:extLst/>
          </p:nvPr>
        </p:nvGraphicFramePr>
        <p:xfrm>
          <a:off x="380999" y="1413023"/>
          <a:ext cx="8405819" cy="4717823"/>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3" name="Swtichdev">
            <a:extLst>
              <a:ext uri="{FF2B5EF4-FFF2-40B4-BE49-F238E27FC236}">
                <a16:creationId xmlns:a16="http://schemas.microsoft.com/office/drawing/2014/main" id="{574D2DB2-53B7-4F46-9A20-678FCEFD616C}"/>
              </a:ext>
            </a:extLst>
          </p:cNvPr>
          <p:cNvGraphicFramePr/>
          <p:nvPr>
            <p:extLst/>
          </p:nvPr>
        </p:nvGraphicFramePr>
        <p:xfrm>
          <a:off x="380998" y="1420557"/>
          <a:ext cx="8405819" cy="4717824"/>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5" name="Openconfig">
            <a:extLst>
              <a:ext uri="{FF2B5EF4-FFF2-40B4-BE49-F238E27FC236}">
                <a16:creationId xmlns:a16="http://schemas.microsoft.com/office/drawing/2014/main" id="{657BC28C-DF7C-4C71-8794-C54DC3EA2EA8}"/>
              </a:ext>
            </a:extLst>
          </p:cNvPr>
          <p:cNvGraphicFramePr/>
          <p:nvPr>
            <p:extLst/>
          </p:nvPr>
        </p:nvGraphicFramePr>
        <p:xfrm>
          <a:off x="377471" y="1407924"/>
          <a:ext cx="8405819" cy="4717823"/>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8" name="ONIE Text">
            <a:extLst>
              <a:ext uri="{FF2B5EF4-FFF2-40B4-BE49-F238E27FC236}">
                <a16:creationId xmlns:a16="http://schemas.microsoft.com/office/drawing/2014/main" id="{3666E050-4116-409A-8B2C-A3E1A8254CA5}"/>
              </a:ext>
            </a:extLst>
          </p:cNvPr>
          <p:cNvSpPr/>
          <p:nvPr/>
        </p:nvSpPr>
        <p:spPr>
          <a:xfrm>
            <a:off x="5708396" y="0"/>
            <a:ext cx="6473372" cy="6857999"/>
          </a:xfrm>
          <a:prstGeom prst="rect">
            <a:avLst/>
          </a:prstGeom>
          <a:solidFill>
            <a:srgbClr val="92D050"/>
          </a:solidFill>
          <a:ln w="12700" cmpd="sng">
            <a:noFill/>
          </a:ln>
          <a:effectLst/>
        </p:spPr>
        <p:txBody>
          <a:bodyPr wrap="square" lIns="243840" tIns="182880" rIns="182880" bIns="182880" rtlCol="0" anchor="ctr">
            <a:noAutofit/>
          </a:bodyPr>
          <a:lstStyle/>
          <a:p>
            <a:pPr>
              <a:lnSpc>
                <a:spcPct val="90000"/>
              </a:lnSpc>
              <a:spcBef>
                <a:spcPts val="800"/>
              </a:spcBef>
            </a:pPr>
            <a:endParaRPr lang="en-US" dirty="0">
              <a:solidFill>
                <a:schemeClr val="accent2">
                  <a:lumMod val="50000"/>
                </a:schemeClr>
              </a:solidFill>
            </a:endParaRPr>
          </a:p>
          <a:p>
            <a:pPr algn="ctr">
              <a:lnSpc>
                <a:spcPct val="90000"/>
              </a:lnSpc>
              <a:spcBef>
                <a:spcPts val="800"/>
              </a:spcBef>
            </a:pPr>
            <a:r>
              <a:rPr lang="en-US" sz="2400" dirty="0">
                <a:solidFill>
                  <a:schemeClr val="accent2">
                    <a:lumMod val="50000"/>
                  </a:schemeClr>
                </a:solidFill>
              </a:rPr>
              <a:t>Open Network Install Environment</a:t>
            </a:r>
          </a:p>
          <a:p>
            <a:pPr algn="ctr">
              <a:lnSpc>
                <a:spcPct val="90000"/>
              </a:lnSpc>
              <a:spcBef>
                <a:spcPts val="800"/>
              </a:spcBef>
            </a:pPr>
            <a:endParaRPr lang="en-US" sz="2400" dirty="0">
              <a:solidFill>
                <a:schemeClr val="accent2">
                  <a:lumMod val="50000"/>
                </a:schemeClr>
              </a:solidFill>
            </a:endParaRPr>
          </a:p>
          <a:p>
            <a:pPr marL="285750" indent="-285750">
              <a:lnSpc>
                <a:spcPct val="90000"/>
              </a:lnSpc>
              <a:spcBef>
                <a:spcPts val="800"/>
              </a:spcBef>
              <a:buFont typeface="Arial" panose="020B0604020202020204" pitchFamily="34" charset="0"/>
              <a:buChar char="•"/>
            </a:pPr>
            <a:r>
              <a:rPr lang="en-US" dirty="0">
                <a:solidFill>
                  <a:schemeClr val="accent2">
                    <a:lumMod val="50000"/>
                  </a:schemeClr>
                </a:solidFill>
              </a:rPr>
              <a:t>Modern, Efficient Network Installer </a:t>
            </a:r>
          </a:p>
          <a:p>
            <a:pPr marL="285750" indent="-285750">
              <a:lnSpc>
                <a:spcPct val="90000"/>
              </a:lnSpc>
              <a:spcBef>
                <a:spcPts val="800"/>
              </a:spcBef>
              <a:buFont typeface="Arial" panose="020B0604020202020204" pitchFamily="34" charset="0"/>
              <a:buChar char="•"/>
            </a:pPr>
            <a:endParaRPr lang="en-US" dirty="0">
              <a:solidFill>
                <a:schemeClr val="accent2">
                  <a:lumMod val="50000"/>
                </a:schemeClr>
              </a:solidFill>
            </a:endParaRPr>
          </a:p>
          <a:p>
            <a:pPr marL="285750" indent="-285750">
              <a:lnSpc>
                <a:spcPct val="90000"/>
              </a:lnSpc>
              <a:spcBef>
                <a:spcPts val="800"/>
              </a:spcBef>
              <a:buFont typeface="Arial" panose="020B0604020202020204" pitchFamily="34" charset="0"/>
              <a:buChar char="•"/>
            </a:pPr>
            <a:r>
              <a:rPr lang="en-US" dirty="0">
                <a:solidFill>
                  <a:schemeClr val="accent2">
                    <a:lumMod val="50000"/>
                  </a:schemeClr>
                </a:solidFill>
              </a:rPr>
              <a:t>Open Compute Subproject, initially contributed by Cumulus</a:t>
            </a:r>
          </a:p>
          <a:p>
            <a:pPr marL="285750" indent="-285750">
              <a:lnSpc>
                <a:spcPct val="90000"/>
              </a:lnSpc>
              <a:spcBef>
                <a:spcPts val="800"/>
              </a:spcBef>
              <a:buFont typeface="Arial" panose="020B0604020202020204" pitchFamily="34" charset="0"/>
              <a:buChar char="•"/>
            </a:pPr>
            <a:endParaRPr lang="en-US" dirty="0">
              <a:solidFill>
                <a:schemeClr val="accent2">
                  <a:lumMod val="50000"/>
                </a:schemeClr>
              </a:solidFill>
            </a:endParaRPr>
          </a:p>
          <a:p>
            <a:pPr marL="285750" indent="-285750">
              <a:lnSpc>
                <a:spcPct val="90000"/>
              </a:lnSpc>
              <a:spcBef>
                <a:spcPts val="800"/>
              </a:spcBef>
              <a:buFont typeface="Arial" panose="020B0604020202020204" pitchFamily="34" charset="0"/>
              <a:buChar char="•"/>
            </a:pPr>
            <a:r>
              <a:rPr lang="en-US" dirty="0" err="1">
                <a:solidFill>
                  <a:schemeClr val="accent2">
                    <a:lumMod val="50000"/>
                  </a:schemeClr>
                </a:solidFill>
              </a:rPr>
              <a:t>Defacto</a:t>
            </a:r>
            <a:r>
              <a:rPr lang="en-US" dirty="0">
                <a:solidFill>
                  <a:schemeClr val="accent2">
                    <a:lumMod val="50000"/>
                  </a:schemeClr>
                </a:solidFill>
              </a:rPr>
              <a:t> standard boot loader, its a small operating system, pre-installed as firmware on bare metal network switches.</a:t>
            </a:r>
          </a:p>
          <a:p>
            <a:pPr marL="285750" indent="-285750">
              <a:lnSpc>
                <a:spcPct val="90000"/>
              </a:lnSpc>
              <a:spcBef>
                <a:spcPts val="800"/>
              </a:spcBef>
              <a:buFont typeface="Arial" panose="020B0604020202020204" pitchFamily="34" charset="0"/>
              <a:buChar char="•"/>
            </a:pPr>
            <a:endParaRPr lang="en-US" dirty="0">
              <a:solidFill>
                <a:schemeClr val="accent2">
                  <a:lumMod val="50000"/>
                </a:schemeClr>
              </a:solidFill>
            </a:endParaRPr>
          </a:p>
          <a:p>
            <a:pPr marL="285750" indent="-285750">
              <a:lnSpc>
                <a:spcPct val="90000"/>
              </a:lnSpc>
              <a:spcBef>
                <a:spcPts val="800"/>
              </a:spcBef>
              <a:buFont typeface="Arial" panose="020B0604020202020204" pitchFamily="34" charset="0"/>
              <a:buChar char="•"/>
            </a:pPr>
            <a:r>
              <a:rPr lang="en-US" dirty="0"/>
              <a:t>Provides an environment for automated operating system provisioning</a:t>
            </a:r>
            <a:endParaRPr lang="en-US" dirty="0">
              <a:solidFill>
                <a:schemeClr val="tx2"/>
              </a:solidFill>
            </a:endParaRPr>
          </a:p>
          <a:p>
            <a:pPr marL="285750" indent="-285750">
              <a:lnSpc>
                <a:spcPct val="90000"/>
              </a:lnSpc>
              <a:spcBef>
                <a:spcPts val="800"/>
              </a:spcBef>
              <a:buFont typeface="Arial" panose="020B0604020202020204" pitchFamily="34" charset="0"/>
              <a:buChar char="•"/>
            </a:pPr>
            <a:endParaRPr lang="en-US" dirty="0">
              <a:solidFill>
                <a:schemeClr val="tx2"/>
              </a:solidFill>
            </a:endParaRPr>
          </a:p>
          <a:p>
            <a:pPr marL="285750" indent="-285750">
              <a:lnSpc>
                <a:spcPct val="90000"/>
              </a:lnSpc>
              <a:spcBef>
                <a:spcPts val="800"/>
              </a:spcBef>
              <a:buFont typeface="Arial" panose="020B0604020202020204" pitchFamily="34" charset="0"/>
              <a:buChar char="•"/>
            </a:pPr>
            <a:r>
              <a:rPr lang="en-US" dirty="0">
                <a:solidFill>
                  <a:schemeClr val="accent2">
                    <a:lumMod val="50000"/>
                  </a:schemeClr>
                </a:solidFill>
              </a:rPr>
              <a:t>~161 devices currently supported.</a:t>
            </a:r>
          </a:p>
        </p:txBody>
      </p:sp>
      <p:sp>
        <p:nvSpPr>
          <p:cNvPr id="10" name="ONL Text">
            <a:extLst>
              <a:ext uri="{FF2B5EF4-FFF2-40B4-BE49-F238E27FC236}">
                <a16:creationId xmlns:a16="http://schemas.microsoft.com/office/drawing/2014/main" id="{B404764F-E3B2-471C-B50B-DADBCE191CE8}"/>
              </a:ext>
            </a:extLst>
          </p:cNvPr>
          <p:cNvSpPr/>
          <p:nvPr/>
        </p:nvSpPr>
        <p:spPr>
          <a:xfrm>
            <a:off x="5711081" y="-209"/>
            <a:ext cx="6473372" cy="6857999"/>
          </a:xfrm>
          <a:prstGeom prst="rect">
            <a:avLst/>
          </a:prstGeom>
          <a:solidFill>
            <a:schemeClr val="tx1">
              <a:lumMod val="20000"/>
              <a:lumOff val="80000"/>
            </a:schemeClr>
          </a:solidFill>
          <a:ln w="12700" cmpd="sng">
            <a:noFill/>
          </a:ln>
          <a:effectLst/>
        </p:spPr>
        <p:txBody>
          <a:bodyPr wrap="square" lIns="243840" tIns="182880" rIns="182880" bIns="182880" rtlCol="0" anchor="ctr">
            <a:noAutofit/>
          </a:bodyPr>
          <a:lstStyle/>
          <a:p>
            <a:pPr marL="285750" indent="-285750">
              <a:lnSpc>
                <a:spcPct val="90000"/>
              </a:lnSpc>
              <a:spcBef>
                <a:spcPts val="800"/>
              </a:spcBef>
              <a:buFont typeface="Arial" panose="020B0604020202020204" pitchFamily="34" charset="0"/>
              <a:buChar char="•"/>
            </a:pPr>
            <a:endParaRPr lang="en-US" dirty="0">
              <a:solidFill>
                <a:schemeClr val="bg2"/>
              </a:solidFill>
            </a:endParaRPr>
          </a:p>
          <a:p>
            <a:pPr lvl="1">
              <a:lnSpc>
                <a:spcPct val="90000"/>
              </a:lnSpc>
              <a:spcBef>
                <a:spcPts val="800"/>
              </a:spcBef>
            </a:pPr>
            <a:endParaRPr lang="en-US" dirty="0">
              <a:solidFill>
                <a:schemeClr val="bg2"/>
              </a:solidFill>
            </a:endParaRPr>
          </a:p>
          <a:p>
            <a:pPr lvl="1" algn="ctr">
              <a:lnSpc>
                <a:spcPct val="90000"/>
              </a:lnSpc>
              <a:spcBef>
                <a:spcPts val="800"/>
              </a:spcBef>
            </a:pPr>
            <a:r>
              <a:rPr lang="en-US" sz="2400" dirty="0">
                <a:solidFill>
                  <a:schemeClr val="bg2"/>
                </a:solidFill>
              </a:rPr>
              <a:t>Open Networking Linux</a:t>
            </a:r>
          </a:p>
          <a:p>
            <a:pPr marL="285750" indent="-285750">
              <a:lnSpc>
                <a:spcPct val="90000"/>
              </a:lnSpc>
              <a:spcBef>
                <a:spcPts val="800"/>
              </a:spcBef>
              <a:buFont typeface="Arial" panose="020B0604020202020204" pitchFamily="34" charset="0"/>
              <a:buChar char="•"/>
            </a:pPr>
            <a:endParaRPr lang="en-US" dirty="0">
              <a:solidFill>
                <a:schemeClr val="bg2"/>
              </a:solidFill>
            </a:endParaRPr>
          </a:p>
          <a:p>
            <a:pPr marL="285750" indent="-285750">
              <a:lnSpc>
                <a:spcPct val="90000"/>
              </a:lnSpc>
              <a:spcBef>
                <a:spcPts val="800"/>
              </a:spcBef>
              <a:buFont typeface="Arial" panose="020B0604020202020204" pitchFamily="34" charset="0"/>
              <a:buChar char="•"/>
            </a:pPr>
            <a:r>
              <a:rPr lang="en-US" dirty="0">
                <a:solidFill>
                  <a:schemeClr val="bg2"/>
                </a:solidFill>
              </a:rPr>
              <a:t>A Linux Distribution for Open Networking Switches</a:t>
            </a:r>
          </a:p>
          <a:p>
            <a:pPr marL="285750" indent="-285750">
              <a:lnSpc>
                <a:spcPct val="90000"/>
              </a:lnSpc>
              <a:spcBef>
                <a:spcPts val="800"/>
              </a:spcBef>
              <a:buFont typeface="Arial" panose="020B0604020202020204" pitchFamily="34" charset="0"/>
              <a:buChar char="•"/>
            </a:pPr>
            <a:endParaRPr lang="en-US" dirty="0">
              <a:solidFill>
                <a:schemeClr val="bg2"/>
              </a:solidFill>
            </a:endParaRPr>
          </a:p>
          <a:p>
            <a:pPr marL="285750" indent="-285750">
              <a:lnSpc>
                <a:spcPct val="90000"/>
              </a:lnSpc>
              <a:spcBef>
                <a:spcPts val="800"/>
              </a:spcBef>
              <a:buFont typeface="Arial" panose="020B0604020202020204" pitchFamily="34" charset="0"/>
              <a:buChar char="•"/>
            </a:pPr>
            <a:r>
              <a:rPr lang="en-US" dirty="0">
                <a:solidFill>
                  <a:schemeClr val="bg2"/>
                </a:solidFill>
              </a:rPr>
              <a:t>Reference NOS for the Open Compute Project (OCP)</a:t>
            </a:r>
          </a:p>
          <a:p>
            <a:pPr>
              <a:lnSpc>
                <a:spcPct val="90000"/>
              </a:lnSpc>
              <a:spcBef>
                <a:spcPts val="800"/>
              </a:spcBef>
            </a:pPr>
            <a:endParaRPr lang="en-US" dirty="0">
              <a:solidFill>
                <a:schemeClr val="bg2"/>
              </a:solidFill>
            </a:endParaRPr>
          </a:p>
          <a:p>
            <a:pPr marL="285750" indent="-285750">
              <a:lnSpc>
                <a:spcPct val="90000"/>
              </a:lnSpc>
              <a:spcBef>
                <a:spcPts val="800"/>
              </a:spcBef>
              <a:buFont typeface="Arial" panose="020B0604020202020204" pitchFamily="34" charset="0"/>
              <a:buChar char="•"/>
            </a:pPr>
            <a:r>
              <a:rPr lang="en-US" dirty="0">
                <a:solidFill>
                  <a:schemeClr val="bg2"/>
                </a:solidFill>
              </a:rPr>
              <a:t>~120 H/W Platforms supported, becoming the </a:t>
            </a:r>
            <a:r>
              <a:rPr lang="en-US" dirty="0" err="1">
                <a:solidFill>
                  <a:schemeClr val="bg2"/>
                </a:solidFill>
              </a:rPr>
              <a:t>defacto</a:t>
            </a:r>
            <a:r>
              <a:rPr lang="en-US" dirty="0">
                <a:solidFill>
                  <a:schemeClr val="bg2"/>
                </a:solidFill>
              </a:rPr>
              <a:t> standard.</a:t>
            </a:r>
          </a:p>
          <a:p>
            <a:pPr marL="285750" indent="-285750">
              <a:lnSpc>
                <a:spcPct val="90000"/>
              </a:lnSpc>
              <a:spcBef>
                <a:spcPts val="800"/>
              </a:spcBef>
              <a:buFont typeface="Arial" panose="020B0604020202020204" pitchFamily="34" charset="0"/>
              <a:buChar char="•"/>
            </a:pPr>
            <a:endParaRPr lang="en-US" dirty="0">
              <a:solidFill>
                <a:schemeClr val="bg2"/>
              </a:solidFill>
            </a:endParaRPr>
          </a:p>
          <a:p>
            <a:pPr marL="285750" indent="-285750">
              <a:lnSpc>
                <a:spcPct val="90000"/>
              </a:lnSpc>
              <a:spcBef>
                <a:spcPts val="800"/>
              </a:spcBef>
              <a:buFont typeface="Arial" panose="020B0604020202020204" pitchFamily="34" charset="0"/>
              <a:buChar char="•"/>
            </a:pPr>
            <a:r>
              <a:rPr lang="en-US" dirty="0">
                <a:solidFill>
                  <a:schemeClr val="bg2"/>
                </a:solidFill>
              </a:rPr>
              <a:t>Uses Debian and stock LTS Linux kernel </a:t>
            </a:r>
          </a:p>
          <a:p>
            <a:pPr marL="285750" indent="-285750">
              <a:lnSpc>
                <a:spcPct val="90000"/>
              </a:lnSpc>
              <a:spcBef>
                <a:spcPts val="800"/>
              </a:spcBef>
              <a:buFont typeface="Arial" panose="020B0604020202020204" pitchFamily="34" charset="0"/>
              <a:buChar char="•"/>
            </a:pPr>
            <a:endParaRPr lang="en-US" dirty="0">
              <a:solidFill>
                <a:schemeClr val="bg2"/>
              </a:solidFill>
            </a:endParaRPr>
          </a:p>
          <a:p>
            <a:pPr marL="285750" indent="-285750">
              <a:lnSpc>
                <a:spcPct val="90000"/>
              </a:lnSpc>
              <a:spcBef>
                <a:spcPts val="800"/>
              </a:spcBef>
              <a:buFont typeface="Arial" panose="020B0604020202020204" pitchFamily="34" charset="0"/>
              <a:buChar char="•"/>
            </a:pPr>
            <a:r>
              <a:rPr lang="en-US" dirty="0">
                <a:solidFill>
                  <a:schemeClr val="bg2"/>
                </a:solidFill>
              </a:rPr>
              <a:t>Provides Platform Abstraction, via ONLP API</a:t>
            </a:r>
          </a:p>
          <a:p>
            <a:pPr marL="285750" indent="-285750">
              <a:lnSpc>
                <a:spcPct val="90000"/>
              </a:lnSpc>
              <a:spcBef>
                <a:spcPts val="800"/>
              </a:spcBef>
              <a:buFont typeface="Arial" panose="020B0604020202020204" pitchFamily="34" charset="0"/>
              <a:buChar char="•"/>
            </a:pPr>
            <a:endParaRPr lang="en-US" dirty="0">
              <a:solidFill>
                <a:schemeClr val="bg2"/>
              </a:solidFill>
            </a:endParaRPr>
          </a:p>
          <a:p>
            <a:pPr marL="285750" indent="-285750">
              <a:lnSpc>
                <a:spcPct val="90000"/>
              </a:lnSpc>
              <a:spcBef>
                <a:spcPts val="800"/>
              </a:spcBef>
              <a:buFont typeface="Arial" panose="020B0604020202020204" pitchFamily="34" charset="0"/>
              <a:buChar char="•"/>
            </a:pPr>
            <a:endParaRPr lang="en-US" dirty="0">
              <a:solidFill>
                <a:schemeClr val="bg2"/>
              </a:solidFill>
            </a:endParaRPr>
          </a:p>
          <a:p>
            <a:pPr>
              <a:lnSpc>
                <a:spcPct val="90000"/>
              </a:lnSpc>
              <a:spcBef>
                <a:spcPts val="800"/>
              </a:spcBef>
            </a:pPr>
            <a:endParaRPr lang="en-US" dirty="0">
              <a:solidFill>
                <a:schemeClr val="bg2"/>
              </a:solidFill>
            </a:endParaRPr>
          </a:p>
        </p:txBody>
      </p:sp>
      <p:sp>
        <p:nvSpPr>
          <p:cNvPr id="12" name="SAI Text">
            <a:extLst>
              <a:ext uri="{FF2B5EF4-FFF2-40B4-BE49-F238E27FC236}">
                <a16:creationId xmlns:a16="http://schemas.microsoft.com/office/drawing/2014/main" id="{DFFAE4ED-15D2-40E8-B8A7-808B911E0F69}"/>
              </a:ext>
            </a:extLst>
          </p:cNvPr>
          <p:cNvSpPr/>
          <p:nvPr/>
        </p:nvSpPr>
        <p:spPr>
          <a:xfrm>
            <a:off x="5720016" y="8528"/>
            <a:ext cx="6473372" cy="6857999"/>
          </a:xfrm>
          <a:prstGeom prst="rect">
            <a:avLst/>
          </a:prstGeom>
          <a:solidFill>
            <a:schemeClr val="bg1"/>
          </a:solidFill>
          <a:ln w="12700" cmpd="sng">
            <a:noFill/>
          </a:ln>
          <a:effectLst/>
        </p:spPr>
        <p:txBody>
          <a:bodyPr wrap="square" lIns="243840" tIns="182880" rIns="182880" bIns="182880" rtlCol="0" anchor="ctr">
            <a:noAutofit/>
          </a:bodyPr>
          <a:lstStyle/>
          <a:p>
            <a:pPr marL="285750" indent="-285750">
              <a:lnSpc>
                <a:spcPct val="90000"/>
              </a:lnSpc>
              <a:spcBef>
                <a:spcPts val="800"/>
              </a:spcBef>
              <a:buFont typeface="Arial" panose="020B0604020202020204" pitchFamily="34" charset="0"/>
              <a:buChar char="•"/>
            </a:pPr>
            <a:endParaRPr lang="en-US" sz="1600" dirty="0">
              <a:solidFill>
                <a:schemeClr val="accent4">
                  <a:lumMod val="50000"/>
                </a:schemeClr>
              </a:solidFill>
            </a:endParaRPr>
          </a:p>
          <a:p>
            <a:pPr marL="285750" indent="-285750">
              <a:lnSpc>
                <a:spcPct val="90000"/>
              </a:lnSpc>
              <a:spcBef>
                <a:spcPts val="800"/>
              </a:spcBef>
              <a:buFont typeface="Arial" panose="020B0604020202020204" pitchFamily="34" charset="0"/>
              <a:buChar char="•"/>
            </a:pPr>
            <a:endParaRPr lang="en-US" sz="1600" dirty="0"/>
          </a:p>
          <a:p>
            <a:pPr marL="285750" indent="-285750">
              <a:lnSpc>
                <a:spcPct val="90000"/>
              </a:lnSpc>
              <a:spcBef>
                <a:spcPts val="800"/>
              </a:spcBef>
              <a:buFont typeface="Arial" panose="020B0604020202020204" pitchFamily="34" charset="0"/>
              <a:buChar char="•"/>
            </a:pPr>
            <a:endParaRPr lang="en-US" sz="1600" dirty="0">
              <a:solidFill>
                <a:schemeClr val="bg1">
                  <a:lumMod val="20000"/>
                  <a:lumOff val="80000"/>
                </a:schemeClr>
              </a:solidFill>
            </a:endParaRPr>
          </a:p>
          <a:p>
            <a:pPr algn="ctr">
              <a:lnSpc>
                <a:spcPct val="90000"/>
              </a:lnSpc>
              <a:spcBef>
                <a:spcPts val="800"/>
              </a:spcBef>
            </a:pPr>
            <a:r>
              <a:rPr lang="en-US" sz="2400" dirty="0">
                <a:solidFill>
                  <a:schemeClr val="bg1">
                    <a:lumMod val="20000"/>
                    <a:lumOff val="80000"/>
                  </a:schemeClr>
                </a:solidFill>
              </a:rPr>
              <a:t>Switch Abstraction Interface</a:t>
            </a:r>
          </a:p>
          <a:p>
            <a:pPr marL="285750" indent="-285750">
              <a:lnSpc>
                <a:spcPct val="90000"/>
              </a:lnSpc>
              <a:spcBef>
                <a:spcPts val="800"/>
              </a:spcBef>
              <a:buFont typeface="Arial" panose="020B0604020202020204" pitchFamily="34" charset="0"/>
              <a:buChar char="•"/>
            </a:pPr>
            <a:endParaRPr lang="en-US" sz="1600" dirty="0">
              <a:solidFill>
                <a:schemeClr val="bg1">
                  <a:lumMod val="20000"/>
                  <a:lumOff val="80000"/>
                </a:schemeClr>
              </a:solidFill>
            </a:endParaRPr>
          </a:p>
          <a:p>
            <a:pPr marL="285750" indent="-285750">
              <a:lnSpc>
                <a:spcPct val="90000"/>
              </a:lnSpc>
              <a:spcBef>
                <a:spcPts val="800"/>
              </a:spcBef>
              <a:buFont typeface="Arial" panose="020B0604020202020204" pitchFamily="34" charset="0"/>
              <a:buChar char="•"/>
            </a:pPr>
            <a:r>
              <a:rPr lang="en-US" sz="1600" dirty="0">
                <a:solidFill>
                  <a:schemeClr val="bg1">
                    <a:lumMod val="20000"/>
                    <a:lumOff val="80000"/>
                  </a:schemeClr>
                </a:solidFill>
              </a:rPr>
              <a:t>SAI defines API to provide a vendor-independent way of controlling forwarding elements, such as a switching ASIC, an NPU or a software switch in a uniform manner.</a:t>
            </a:r>
          </a:p>
          <a:p>
            <a:pPr>
              <a:lnSpc>
                <a:spcPct val="90000"/>
              </a:lnSpc>
              <a:spcBef>
                <a:spcPts val="800"/>
              </a:spcBef>
            </a:pPr>
            <a:endParaRPr lang="en-US" sz="1600" dirty="0">
              <a:solidFill>
                <a:schemeClr val="bg1">
                  <a:lumMod val="20000"/>
                  <a:lumOff val="80000"/>
                </a:schemeClr>
              </a:solidFill>
            </a:endParaRPr>
          </a:p>
          <a:p>
            <a:pPr marL="285750" indent="-285750">
              <a:lnSpc>
                <a:spcPct val="90000"/>
              </a:lnSpc>
              <a:spcBef>
                <a:spcPts val="800"/>
              </a:spcBef>
              <a:buFont typeface="Arial" panose="020B0604020202020204" pitchFamily="34" charset="0"/>
              <a:buChar char="•"/>
            </a:pPr>
            <a:r>
              <a:rPr lang="en-US" sz="1600" dirty="0">
                <a:solidFill>
                  <a:schemeClr val="bg1">
                    <a:lumMod val="20000"/>
                    <a:lumOff val="80000"/>
                  </a:schemeClr>
                </a:solidFill>
              </a:rPr>
              <a:t>SAI helps easily port new ASIC by running the same application stack on all the hardware, enabled by a simple, consistent programming interface. </a:t>
            </a:r>
          </a:p>
          <a:p>
            <a:pPr>
              <a:lnSpc>
                <a:spcPct val="90000"/>
              </a:lnSpc>
              <a:spcBef>
                <a:spcPts val="800"/>
              </a:spcBef>
            </a:pPr>
            <a:endParaRPr lang="en-US" sz="1600" dirty="0">
              <a:solidFill>
                <a:schemeClr val="bg1">
                  <a:lumMod val="20000"/>
                  <a:lumOff val="80000"/>
                </a:schemeClr>
              </a:solidFill>
            </a:endParaRPr>
          </a:p>
          <a:p>
            <a:pPr marL="285750" indent="-285750">
              <a:lnSpc>
                <a:spcPct val="90000"/>
              </a:lnSpc>
              <a:spcBef>
                <a:spcPts val="800"/>
              </a:spcBef>
              <a:buFont typeface="Arial" panose="020B0604020202020204" pitchFamily="34" charset="0"/>
              <a:buChar char="•"/>
            </a:pPr>
            <a:r>
              <a:rPr lang="en-US" sz="1600" dirty="0">
                <a:solidFill>
                  <a:schemeClr val="bg1">
                    <a:lumMod val="20000"/>
                    <a:lumOff val="80000"/>
                  </a:schemeClr>
                </a:solidFill>
              </a:rPr>
              <a:t>CRUD operation over extensible Entity/Attribute/Value data model</a:t>
            </a:r>
          </a:p>
          <a:p>
            <a:pPr marL="285750" indent="-285750">
              <a:lnSpc>
                <a:spcPct val="90000"/>
              </a:lnSpc>
              <a:spcBef>
                <a:spcPts val="800"/>
              </a:spcBef>
              <a:buFont typeface="Arial" panose="020B0604020202020204" pitchFamily="34" charset="0"/>
              <a:buChar char="•"/>
            </a:pPr>
            <a:endParaRPr lang="en-US" sz="1600" dirty="0">
              <a:solidFill>
                <a:schemeClr val="bg1">
                  <a:lumMod val="20000"/>
                  <a:lumOff val="80000"/>
                </a:schemeClr>
              </a:solidFill>
            </a:endParaRPr>
          </a:p>
          <a:p>
            <a:pPr marL="285750" indent="-285750">
              <a:lnSpc>
                <a:spcPct val="90000"/>
              </a:lnSpc>
              <a:spcBef>
                <a:spcPts val="800"/>
              </a:spcBef>
              <a:buFont typeface="Arial" panose="020B0604020202020204" pitchFamily="34" charset="0"/>
              <a:buChar char="•"/>
            </a:pPr>
            <a:r>
              <a:rPr lang="en-US" sz="1600" dirty="0">
                <a:solidFill>
                  <a:schemeClr val="bg1">
                    <a:lumMod val="20000"/>
                    <a:lumOff val="80000"/>
                  </a:schemeClr>
                </a:solidFill>
              </a:rPr>
              <a:t>Provides Network Abstraction for all major ASIC vendors (Barefoot, </a:t>
            </a:r>
            <a:r>
              <a:rPr lang="en-US" sz="1600" dirty="0" err="1">
                <a:solidFill>
                  <a:schemeClr val="bg1">
                    <a:lumMod val="20000"/>
                    <a:lumOff val="80000"/>
                  </a:schemeClr>
                </a:solidFill>
              </a:rPr>
              <a:t>Boardcom</a:t>
            </a:r>
            <a:r>
              <a:rPr lang="en-US" sz="1600" dirty="0">
                <a:solidFill>
                  <a:schemeClr val="bg1">
                    <a:lumMod val="20000"/>
                    <a:lumOff val="80000"/>
                  </a:schemeClr>
                </a:solidFill>
              </a:rPr>
              <a:t>, Cavium, </a:t>
            </a:r>
            <a:r>
              <a:rPr lang="en-US" sz="1600" dirty="0" err="1">
                <a:solidFill>
                  <a:schemeClr val="bg1">
                    <a:lumMod val="20000"/>
                    <a:lumOff val="80000"/>
                  </a:schemeClr>
                </a:solidFill>
              </a:rPr>
              <a:t>Innovium</a:t>
            </a:r>
            <a:r>
              <a:rPr lang="en-US" sz="1600" dirty="0">
                <a:solidFill>
                  <a:schemeClr val="bg1">
                    <a:lumMod val="20000"/>
                    <a:lumOff val="80000"/>
                  </a:schemeClr>
                </a:solidFill>
              </a:rPr>
              <a:t>, Mellanox) </a:t>
            </a:r>
          </a:p>
          <a:p>
            <a:pPr>
              <a:lnSpc>
                <a:spcPct val="90000"/>
              </a:lnSpc>
              <a:spcBef>
                <a:spcPts val="800"/>
              </a:spcBef>
            </a:pPr>
            <a:endParaRPr lang="en-US" sz="1600" dirty="0">
              <a:solidFill>
                <a:schemeClr val="bg1">
                  <a:lumMod val="20000"/>
                  <a:lumOff val="80000"/>
                </a:schemeClr>
              </a:solidFill>
            </a:endParaRPr>
          </a:p>
          <a:p>
            <a:pPr>
              <a:lnSpc>
                <a:spcPct val="90000"/>
              </a:lnSpc>
              <a:spcBef>
                <a:spcPts val="800"/>
              </a:spcBef>
            </a:pPr>
            <a:endParaRPr lang="en-US" sz="1600" dirty="0">
              <a:solidFill>
                <a:schemeClr val="bg1">
                  <a:lumMod val="20000"/>
                  <a:lumOff val="80000"/>
                </a:schemeClr>
              </a:solidFill>
            </a:endParaRPr>
          </a:p>
          <a:p>
            <a:pPr>
              <a:lnSpc>
                <a:spcPct val="90000"/>
              </a:lnSpc>
              <a:spcBef>
                <a:spcPts val="800"/>
              </a:spcBef>
            </a:pPr>
            <a:endParaRPr lang="en-US" sz="1600" dirty="0">
              <a:solidFill>
                <a:schemeClr val="tx2"/>
              </a:solidFill>
            </a:endParaRPr>
          </a:p>
        </p:txBody>
      </p:sp>
      <p:sp>
        <p:nvSpPr>
          <p:cNvPr id="14" name="Swtichdev Text">
            <a:extLst>
              <a:ext uri="{FF2B5EF4-FFF2-40B4-BE49-F238E27FC236}">
                <a16:creationId xmlns:a16="http://schemas.microsoft.com/office/drawing/2014/main" id="{74106ECA-61D5-4095-AA46-C8C400B8BCBA}"/>
              </a:ext>
            </a:extLst>
          </p:cNvPr>
          <p:cNvSpPr/>
          <p:nvPr/>
        </p:nvSpPr>
        <p:spPr>
          <a:xfrm>
            <a:off x="5725700" y="1345"/>
            <a:ext cx="6473372" cy="6857999"/>
          </a:xfrm>
          <a:prstGeom prst="rect">
            <a:avLst/>
          </a:prstGeom>
          <a:solidFill>
            <a:schemeClr val="accent5">
              <a:lumMod val="40000"/>
              <a:lumOff val="60000"/>
            </a:schemeClr>
          </a:solidFill>
          <a:ln w="12700" cmpd="sng">
            <a:noFill/>
          </a:ln>
          <a:effectLst/>
        </p:spPr>
        <p:txBody>
          <a:bodyPr wrap="square" lIns="243840" tIns="182880" rIns="182880" bIns="182880" rtlCol="0" anchor="ctr">
            <a:noAutofit/>
          </a:bodyPr>
          <a:lstStyle/>
          <a:p>
            <a:pPr algn="ctr">
              <a:lnSpc>
                <a:spcPct val="90000"/>
              </a:lnSpc>
              <a:spcBef>
                <a:spcPts val="800"/>
              </a:spcBef>
            </a:pPr>
            <a:r>
              <a:rPr lang="en-US" sz="2400" dirty="0" err="1">
                <a:solidFill>
                  <a:schemeClr val="accent5">
                    <a:lumMod val="75000"/>
                  </a:schemeClr>
                </a:solidFill>
              </a:rPr>
              <a:t>Switchdev</a:t>
            </a:r>
            <a:endParaRPr lang="en-US" sz="2400" dirty="0">
              <a:solidFill>
                <a:schemeClr val="accent5">
                  <a:lumMod val="75000"/>
                </a:schemeClr>
              </a:solidFill>
            </a:endParaRPr>
          </a:p>
          <a:p>
            <a:pPr algn="ctr">
              <a:lnSpc>
                <a:spcPct val="90000"/>
              </a:lnSpc>
              <a:spcBef>
                <a:spcPts val="800"/>
              </a:spcBef>
            </a:pPr>
            <a:endParaRPr lang="en-US" sz="2400" dirty="0">
              <a:solidFill>
                <a:schemeClr val="accent5">
                  <a:lumMod val="75000"/>
                </a:schemeClr>
              </a:solidFill>
            </a:endParaRPr>
          </a:p>
          <a:p>
            <a:pPr marL="285750" indent="-285750">
              <a:lnSpc>
                <a:spcPct val="90000"/>
              </a:lnSpc>
              <a:spcBef>
                <a:spcPts val="800"/>
              </a:spcBef>
              <a:buFont typeface="Arial" panose="020B0604020202020204" pitchFamily="34" charset="0"/>
              <a:buChar char="•"/>
            </a:pPr>
            <a:r>
              <a:rPr lang="en-US" dirty="0">
                <a:solidFill>
                  <a:schemeClr val="accent5">
                    <a:lumMod val="75000"/>
                  </a:schemeClr>
                </a:solidFill>
              </a:rPr>
              <a:t>The Ethernet switch device driver model (</a:t>
            </a:r>
            <a:r>
              <a:rPr lang="en-US" dirty="0" err="1">
                <a:solidFill>
                  <a:schemeClr val="accent5">
                    <a:lumMod val="75000"/>
                  </a:schemeClr>
                </a:solidFill>
              </a:rPr>
              <a:t>switchdev</a:t>
            </a:r>
            <a:r>
              <a:rPr lang="en-US" dirty="0">
                <a:solidFill>
                  <a:schemeClr val="accent5">
                    <a:lumMod val="75000"/>
                  </a:schemeClr>
                </a:solidFill>
              </a:rPr>
              <a:t>) is an in-kernel driver model for switch devices which offload the forwarding (data) plane from the kernel.</a:t>
            </a:r>
            <a:endParaRPr lang="en-US" sz="1600" dirty="0">
              <a:solidFill>
                <a:schemeClr val="accent5">
                  <a:lumMod val="75000"/>
                </a:schemeClr>
              </a:solidFill>
            </a:endParaRPr>
          </a:p>
          <a:p>
            <a:pPr>
              <a:lnSpc>
                <a:spcPct val="90000"/>
              </a:lnSpc>
              <a:spcBef>
                <a:spcPts val="800"/>
              </a:spcBef>
            </a:pPr>
            <a:endParaRPr lang="en-US" sz="1600" dirty="0">
              <a:solidFill>
                <a:schemeClr val="accent5">
                  <a:lumMod val="75000"/>
                </a:schemeClr>
              </a:solidFill>
            </a:endParaRPr>
          </a:p>
          <a:p>
            <a:pPr marL="285750" indent="-285750">
              <a:lnSpc>
                <a:spcPct val="90000"/>
              </a:lnSpc>
              <a:spcBef>
                <a:spcPts val="800"/>
              </a:spcBef>
              <a:buFont typeface="Arial" panose="020B0604020202020204" pitchFamily="34" charset="0"/>
              <a:buChar char="•"/>
            </a:pPr>
            <a:r>
              <a:rPr lang="en-US" dirty="0">
                <a:solidFill>
                  <a:schemeClr val="accent5">
                    <a:lumMod val="75000"/>
                  </a:schemeClr>
                </a:solidFill>
              </a:rPr>
              <a:t>Provides Network Abstraction – currently only Mellanox</a:t>
            </a:r>
            <a:r>
              <a:rPr lang="en-US" sz="1600" dirty="0">
                <a:solidFill>
                  <a:schemeClr val="accent5">
                    <a:lumMod val="75000"/>
                  </a:schemeClr>
                </a:solidFill>
              </a:rPr>
              <a:t> is supported</a:t>
            </a:r>
          </a:p>
          <a:p>
            <a:pPr marL="285750" indent="-285750">
              <a:lnSpc>
                <a:spcPct val="90000"/>
              </a:lnSpc>
              <a:spcBef>
                <a:spcPts val="800"/>
              </a:spcBef>
              <a:buFont typeface="Arial" panose="020B0604020202020204" pitchFamily="34" charset="0"/>
              <a:buChar char="•"/>
            </a:pPr>
            <a:endParaRPr lang="en-US" sz="1600" dirty="0">
              <a:solidFill>
                <a:schemeClr val="accent5">
                  <a:lumMod val="75000"/>
                </a:schemeClr>
              </a:solidFill>
            </a:endParaRPr>
          </a:p>
          <a:p>
            <a:pPr marL="285750" indent="-285750">
              <a:lnSpc>
                <a:spcPct val="90000"/>
              </a:lnSpc>
              <a:spcBef>
                <a:spcPts val="800"/>
              </a:spcBef>
              <a:buFont typeface="Arial" panose="020B0604020202020204" pitchFamily="34" charset="0"/>
              <a:buChar char="•"/>
            </a:pPr>
            <a:r>
              <a:rPr lang="en-US" dirty="0">
                <a:solidFill>
                  <a:schemeClr val="accent5">
                    <a:lumMod val="75000"/>
                  </a:schemeClr>
                </a:solidFill>
              </a:rPr>
              <a:t>Offloads L2 &amp; L3 from Linux Kernel and aims to re-use the same set of </a:t>
            </a:r>
            <a:r>
              <a:rPr lang="en-US" dirty="0" err="1">
                <a:solidFill>
                  <a:schemeClr val="accent5">
                    <a:lumMod val="75000"/>
                  </a:schemeClr>
                </a:solidFill>
              </a:rPr>
              <a:t>linux</a:t>
            </a:r>
            <a:r>
              <a:rPr lang="en-US" dirty="0">
                <a:solidFill>
                  <a:schemeClr val="accent5">
                    <a:lumMod val="75000"/>
                  </a:schemeClr>
                </a:solidFill>
              </a:rPr>
              <a:t> network tool set  for switches</a:t>
            </a:r>
          </a:p>
          <a:p>
            <a:pPr>
              <a:lnSpc>
                <a:spcPct val="90000"/>
              </a:lnSpc>
              <a:spcBef>
                <a:spcPts val="800"/>
              </a:spcBef>
            </a:pPr>
            <a:endParaRPr lang="en-US" sz="1600" dirty="0">
              <a:solidFill>
                <a:schemeClr val="accent5">
                  <a:lumMod val="75000"/>
                </a:schemeClr>
              </a:solidFill>
            </a:endParaRPr>
          </a:p>
          <a:p>
            <a:pPr>
              <a:lnSpc>
                <a:spcPct val="90000"/>
              </a:lnSpc>
              <a:spcBef>
                <a:spcPts val="800"/>
              </a:spcBef>
            </a:pPr>
            <a:endParaRPr lang="en-US" sz="1600" dirty="0">
              <a:solidFill>
                <a:schemeClr val="accent5">
                  <a:lumMod val="75000"/>
                </a:schemeClr>
              </a:solidFill>
            </a:endParaRPr>
          </a:p>
        </p:txBody>
      </p:sp>
      <p:sp>
        <p:nvSpPr>
          <p:cNvPr id="16" name="Openconfig Text">
            <a:extLst>
              <a:ext uri="{FF2B5EF4-FFF2-40B4-BE49-F238E27FC236}">
                <a16:creationId xmlns:a16="http://schemas.microsoft.com/office/drawing/2014/main" id="{442BB43F-2152-4845-A753-4D182B909B2E}"/>
              </a:ext>
            </a:extLst>
          </p:cNvPr>
          <p:cNvSpPr/>
          <p:nvPr/>
        </p:nvSpPr>
        <p:spPr>
          <a:xfrm>
            <a:off x="5731751" y="-1919"/>
            <a:ext cx="6473372" cy="6857999"/>
          </a:xfrm>
          <a:prstGeom prst="rect">
            <a:avLst/>
          </a:prstGeom>
          <a:solidFill>
            <a:srgbClr val="C00000"/>
          </a:solidFill>
          <a:ln w="12700" cmpd="sng">
            <a:noFill/>
          </a:ln>
          <a:effectLst/>
        </p:spPr>
        <p:txBody>
          <a:bodyPr wrap="square" lIns="243840" tIns="182880" rIns="182880" bIns="182880" rtlCol="0" anchor="ctr">
            <a:noAutofit/>
          </a:bodyPr>
          <a:lstStyle/>
          <a:p>
            <a:pPr>
              <a:lnSpc>
                <a:spcPct val="90000"/>
              </a:lnSpc>
              <a:spcBef>
                <a:spcPts val="800"/>
              </a:spcBef>
            </a:pPr>
            <a:endParaRPr lang="en-US" sz="1600" dirty="0">
              <a:solidFill>
                <a:schemeClr val="tx2"/>
              </a:solidFill>
            </a:endParaRPr>
          </a:p>
          <a:p>
            <a:pPr>
              <a:lnSpc>
                <a:spcPct val="90000"/>
              </a:lnSpc>
              <a:spcBef>
                <a:spcPts val="800"/>
              </a:spcBef>
            </a:pPr>
            <a:endParaRPr lang="en-US" sz="1600" dirty="0">
              <a:solidFill>
                <a:schemeClr val="tx2"/>
              </a:solidFill>
            </a:endParaRPr>
          </a:p>
          <a:p>
            <a:pPr algn="ctr">
              <a:lnSpc>
                <a:spcPct val="90000"/>
              </a:lnSpc>
              <a:spcBef>
                <a:spcPts val="800"/>
              </a:spcBef>
            </a:pPr>
            <a:r>
              <a:rPr lang="en-US" sz="2400" b="1" dirty="0" err="1">
                <a:solidFill>
                  <a:schemeClr val="accent5">
                    <a:lumMod val="20000"/>
                    <a:lumOff val="80000"/>
                  </a:schemeClr>
                </a:solidFill>
              </a:rPr>
              <a:t>OpenConfig</a:t>
            </a:r>
            <a:endParaRPr lang="en-US" sz="2400" b="1" dirty="0">
              <a:solidFill>
                <a:schemeClr val="accent5">
                  <a:lumMod val="20000"/>
                  <a:lumOff val="80000"/>
                </a:schemeClr>
              </a:solidFill>
            </a:endParaRPr>
          </a:p>
          <a:p>
            <a:pPr>
              <a:lnSpc>
                <a:spcPct val="90000"/>
              </a:lnSpc>
              <a:spcBef>
                <a:spcPts val="800"/>
              </a:spcBef>
            </a:pPr>
            <a:endParaRPr lang="en-US" dirty="0"/>
          </a:p>
          <a:p>
            <a:pPr marL="285750" indent="-285750">
              <a:lnSpc>
                <a:spcPct val="90000"/>
              </a:lnSpc>
              <a:spcBef>
                <a:spcPts val="800"/>
              </a:spcBef>
              <a:buFont typeface="Arial" panose="020B0604020202020204" pitchFamily="34" charset="0"/>
              <a:buChar char="•"/>
            </a:pPr>
            <a:r>
              <a:rPr lang="en-US" dirty="0" err="1">
                <a:solidFill>
                  <a:schemeClr val="accent4">
                    <a:lumMod val="20000"/>
                    <a:lumOff val="80000"/>
                  </a:schemeClr>
                </a:solidFill>
              </a:rPr>
              <a:t>OpenConfig</a:t>
            </a:r>
            <a:r>
              <a:rPr lang="en-US" dirty="0">
                <a:solidFill>
                  <a:schemeClr val="accent4">
                    <a:lumMod val="20000"/>
                    <a:lumOff val="80000"/>
                  </a:schemeClr>
                </a:solidFill>
              </a:rPr>
              <a:t> provides a consistent set of vendor-neutral data models (written in YANG) based on actual operational needs from use cases and requirements from multiple network operators.</a:t>
            </a:r>
          </a:p>
          <a:p>
            <a:pPr marL="285750" indent="-285750">
              <a:lnSpc>
                <a:spcPct val="90000"/>
              </a:lnSpc>
              <a:spcBef>
                <a:spcPts val="800"/>
              </a:spcBef>
              <a:buFont typeface="Arial" panose="020B0604020202020204" pitchFamily="34" charset="0"/>
              <a:buChar char="•"/>
            </a:pPr>
            <a:endParaRPr lang="en-US" dirty="0">
              <a:solidFill>
                <a:schemeClr val="accent4">
                  <a:lumMod val="20000"/>
                  <a:lumOff val="80000"/>
                </a:schemeClr>
              </a:solidFill>
            </a:endParaRPr>
          </a:p>
          <a:p>
            <a:pPr marL="285750" indent="-285750">
              <a:lnSpc>
                <a:spcPct val="90000"/>
              </a:lnSpc>
              <a:spcBef>
                <a:spcPts val="800"/>
              </a:spcBef>
              <a:buFont typeface="Arial" panose="020B0604020202020204" pitchFamily="34" charset="0"/>
              <a:buChar char="•"/>
            </a:pPr>
            <a:r>
              <a:rPr lang="en-US" dirty="0" err="1">
                <a:solidFill>
                  <a:schemeClr val="accent4">
                    <a:lumMod val="20000"/>
                    <a:lumOff val="80000"/>
                  </a:schemeClr>
                </a:solidFill>
              </a:rPr>
              <a:t>Openconfig</a:t>
            </a:r>
            <a:r>
              <a:rPr lang="en-US" dirty="0">
                <a:solidFill>
                  <a:schemeClr val="accent4">
                    <a:lumMod val="20000"/>
                    <a:lumOff val="80000"/>
                  </a:schemeClr>
                </a:solidFill>
              </a:rPr>
              <a:t> is supported by most of the major networking vendors.</a:t>
            </a:r>
          </a:p>
          <a:p>
            <a:pPr marL="285750" indent="-285750">
              <a:lnSpc>
                <a:spcPct val="90000"/>
              </a:lnSpc>
              <a:spcBef>
                <a:spcPts val="800"/>
              </a:spcBef>
              <a:buFont typeface="Arial" panose="020B0604020202020204" pitchFamily="34" charset="0"/>
              <a:buChar char="•"/>
            </a:pPr>
            <a:endParaRPr lang="en-US" dirty="0">
              <a:solidFill>
                <a:schemeClr val="accent4">
                  <a:lumMod val="20000"/>
                  <a:lumOff val="80000"/>
                </a:schemeClr>
              </a:solidFill>
            </a:endParaRPr>
          </a:p>
          <a:p>
            <a:pPr marL="285750" indent="-285750">
              <a:lnSpc>
                <a:spcPct val="90000"/>
              </a:lnSpc>
              <a:spcBef>
                <a:spcPts val="800"/>
              </a:spcBef>
              <a:buFont typeface="Arial" panose="020B0604020202020204" pitchFamily="34" charset="0"/>
              <a:buChar char="•"/>
            </a:pPr>
            <a:r>
              <a:rPr lang="en-US" dirty="0">
                <a:solidFill>
                  <a:schemeClr val="accent4">
                    <a:lumMod val="20000"/>
                    <a:lumOff val="80000"/>
                  </a:schemeClr>
                </a:solidFill>
              </a:rPr>
              <a:t>Provides management layer abstraction – thus enabling common management or controller application to be written.</a:t>
            </a:r>
          </a:p>
          <a:p>
            <a:pPr>
              <a:lnSpc>
                <a:spcPct val="90000"/>
              </a:lnSpc>
              <a:spcBef>
                <a:spcPts val="800"/>
              </a:spcBef>
            </a:pPr>
            <a:endParaRPr lang="en-US" dirty="0">
              <a:solidFill>
                <a:schemeClr val="accent4">
                  <a:lumMod val="20000"/>
                  <a:lumOff val="80000"/>
                </a:schemeClr>
              </a:solidFill>
            </a:endParaRPr>
          </a:p>
          <a:p>
            <a:pPr marL="285750" indent="-285750">
              <a:lnSpc>
                <a:spcPct val="90000"/>
              </a:lnSpc>
              <a:spcBef>
                <a:spcPts val="800"/>
              </a:spcBef>
              <a:buFont typeface="Arial" panose="020B0604020202020204" pitchFamily="34" charset="0"/>
              <a:buChar char="•"/>
            </a:pPr>
            <a:r>
              <a:rPr lang="en-US" dirty="0">
                <a:solidFill>
                  <a:schemeClr val="accent4">
                    <a:lumMod val="20000"/>
                    <a:lumOff val="80000"/>
                  </a:schemeClr>
                </a:solidFill>
              </a:rPr>
              <a:t>Uses modern RPC - NETCONF, RESTCONF, GNMI - GRPC</a:t>
            </a:r>
          </a:p>
        </p:txBody>
      </p:sp>
      <p:pic>
        <p:nvPicPr>
          <p:cNvPr id="51" name="ONS Logo">
            <a:extLst>
              <a:ext uri="{FF2B5EF4-FFF2-40B4-BE49-F238E27FC236}">
                <a16:creationId xmlns:a16="http://schemas.microsoft.com/office/drawing/2014/main" id="{DF9F624C-74AA-4CA6-B1DE-1DD13E98E013}"/>
              </a:ext>
            </a:extLst>
          </p:cNvPr>
          <p:cNvPicPr>
            <a:picLocks noChangeAspect="1"/>
          </p:cNvPicPr>
          <p:nvPr/>
        </p:nvPicPr>
        <p:blipFill>
          <a:blip r:embed="rId33"/>
          <a:stretch>
            <a:fillRect/>
          </a:stretch>
        </p:blipFill>
        <p:spPr>
          <a:xfrm>
            <a:off x="10033767" y="267360"/>
            <a:ext cx="1888345" cy="796290"/>
          </a:xfrm>
          <a:prstGeom prst="rect">
            <a:avLst/>
          </a:prstGeom>
        </p:spPr>
      </p:pic>
      <p:sp>
        <p:nvSpPr>
          <p:cNvPr id="2" name="Title"/>
          <p:cNvSpPr>
            <a:spLocks noGrp="1"/>
          </p:cNvSpPr>
          <p:nvPr>
            <p:ph type="title"/>
          </p:nvPr>
        </p:nvSpPr>
        <p:spPr>
          <a:xfrm>
            <a:off x="381000" y="304800"/>
            <a:ext cx="7086600" cy="1034001"/>
          </a:xfrm>
        </p:spPr>
        <p:txBody>
          <a:bodyPr/>
          <a:lstStyle/>
          <a:p>
            <a:r>
              <a:rPr lang="en-US" dirty="0"/>
              <a:t>Open Networking </a:t>
            </a:r>
            <a:br>
              <a:rPr lang="en-US" dirty="0"/>
            </a:br>
            <a:r>
              <a:rPr lang="en-US" dirty="0"/>
              <a:t>Components 	</a:t>
            </a:r>
          </a:p>
        </p:txBody>
      </p:sp>
    </p:spTree>
    <p:extLst>
      <p:ext uri="{BB962C8B-B14F-4D97-AF65-F5344CB8AC3E}">
        <p14:creationId xmlns:p14="http://schemas.microsoft.com/office/powerpoint/2010/main" val="165666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2" presetClass="entr" presetSubtype="2"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2" presetClass="entr" presetSubtype="2"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1+#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2" presetClass="entr" presetSubtype="2"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2" presetClass="entr" presetSubtype="2"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1+#ppt_w/2"/>
                                          </p:val>
                                        </p:tav>
                                        <p:tav tm="100000">
                                          <p:val>
                                            <p:strVal val="#ppt_x"/>
                                          </p:val>
                                        </p:tav>
                                      </p:tavLst>
                                    </p:anim>
                                    <p:anim calcmode="lin" valueType="num">
                                      <p:cBhvr additive="base">
                                        <p:cTn id="52"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Graphic spid="6" grpId="1">
        <p:bldAsOne/>
      </p:bldGraphic>
      <p:bldGraphic spid="9" grpId="0">
        <p:bldAsOne/>
      </p:bldGraphic>
      <p:bldGraphic spid="9" grpId="1">
        <p:bldAsOne/>
      </p:bldGraphic>
      <p:bldGraphic spid="11" grpId="0">
        <p:bldAsOne/>
      </p:bldGraphic>
      <p:bldGraphic spid="11" grpId="1">
        <p:bldAsOne/>
      </p:bldGraphic>
      <p:bldGraphic spid="13" grpId="0">
        <p:bldAsOne/>
      </p:bldGraphic>
      <p:bldGraphic spid="13" grpId="1">
        <p:bldAsOne/>
      </p:bldGraphic>
      <p:bldGraphic spid="15" grpId="0">
        <p:bldAsOne/>
      </p:bldGraphic>
      <p:bldP spid="8" grpId="0" animBg="1"/>
      <p:bldP spid="10" grpId="0" animBg="1"/>
      <p:bldP spid="12" grpId="0" animBg="1"/>
      <p:bldP spid="14"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07D98-1BBC-44D5-AF4E-88DA0E9A4151}"/>
              </a:ext>
            </a:extLst>
          </p:cNvPr>
          <p:cNvSpPr>
            <a:spLocks noGrp="1"/>
          </p:cNvSpPr>
          <p:nvPr>
            <p:ph type="title"/>
          </p:nvPr>
        </p:nvSpPr>
        <p:spPr/>
        <p:txBody>
          <a:bodyPr/>
          <a:lstStyle/>
          <a:p>
            <a:r>
              <a:rPr lang="en-US" dirty="0"/>
              <a:t>Open Source Network Operating Systems</a:t>
            </a:r>
          </a:p>
        </p:txBody>
      </p:sp>
      <p:sp>
        <p:nvSpPr>
          <p:cNvPr id="3" name="Content Placeholder 2">
            <a:extLst>
              <a:ext uri="{FF2B5EF4-FFF2-40B4-BE49-F238E27FC236}">
                <a16:creationId xmlns:a16="http://schemas.microsoft.com/office/drawing/2014/main" id="{78C63CB7-6E3A-4FB9-BB8E-410DEC2BA2A3}"/>
              </a:ext>
            </a:extLst>
          </p:cNvPr>
          <p:cNvSpPr>
            <a:spLocks noGrp="1"/>
          </p:cNvSpPr>
          <p:nvPr>
            <p:ph idx="1"/>
          </p:nvPr>
        </p:nvSpPr>
        <p:spPr/>
        <p:txBody>
          <a:bodyPr/>
          <a:lstStyle/>
          <a:p>
            <a:endParaRPr lang="en-US" dirty="0"/>
          </a:p>
          <a:p>
            <a:endParaRPr lang="en-US" dirty="0"/>
          </a:p>
        </p:txBody>
      </p:sp>
      <p:pic>
        <p:nvPicPr>
          <p:cNvPr id="5" name="Picture 4">
            <a:extLst>
              <a:ext uri="{FF2B5EF4-FFF2-40B4-BE49-F238E27FC236}">
                <a16:creationId xmlns:a16="http://schemas.microsoft.com/office/drawing/2014/main" id="{A5AA8F42-A085-42CF-8A43-C8C552C51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238" y="4866905"/>
            <a:ext cx="2252425" cy="987163"/>
          </a:xfrm>
          <a:prstGeom prst="rect">
            <a:avLst/>
          </a:prstGeom>
        </p:spPr>
      </p:pic>
      <p:pic>
        <p:nvPicPr>
          <p:cNvPr id="7" name="Picture 6">
            <a:extLst>
              <a:ext uri="{FF2B5EF4-FFF2-40B4-BE49-F238E27FC236}">
                <a16:creationId xmlns:a16="http://schemas.microsoft.com/office/drawing/2014/main" id="{F9AD56F4-39F1-45BD-A4D6-399C54D428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9550" y="3732580"/>
            <a:ext cx="2873193" cy="827155"/>
          </a:xfrm>
          <a:prstGeom prst="rect">
            <a:avLst/>
          </a:prstGeom>
        </p:spPr>
      </p:pic>
      <p:pic>
        <p:nvPicPr>
          <p:cNvPr id="9" name="Picture 8">
            <a:extLst>
              <a:ext uri="{FF2B5EF4-FFF2-40B4-BE49-F238E27FC236}">
                <a16:creationId xmlns:a16="http://schemas.microsoft.com/office/drawing/2014/main" id="{79870F2D-A1E7-4415-8E08-A45594C42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4901" y="2272515"/>
            <a:ext cx="828170" cy="953465"/>
          </a:xfrm>
          <a:prstGeom prst="rect">
            <a:avLst/>
          </a:prstGeom>
        </p:spPr>
      </p:pic>
      <p:pic>
        <p:nvPicPr>
          <p:cNvPr id="11" name="Picture 10">
            <a:extLst>
              <a:ext uri="{FF2B5EF4-FFF2-40B4-BE49-F238E27FC236}">
                <a16:creationId xmlns:a16="http://schemas.microsoft.com/office/drawing/2014/main" id="{2369D566-56E5-473B-9095-E72F3F2FBD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4390" y="1964909"/>
            <a:ext cx="2598556" cy="1591616"/>
          </a:xfrm>
          <a:prstGeom prst="rect">
            <a:avLst/>
          </a:prstGeom>
        </p:spPr>
      </p:pic>
      <p:pic>
        <p:nvPicPr>
          <p:cNvPr id="13" name="Picture 12">
            <a:extLst>
              <a:ext uri="{FF2B5EF4-FFF2-40B4-BE49-F238E27FC236}">
                <a16:creationId xmlns:a16="http://schemas.microsoft.com/office/drawing/2014/main" id="{4554D254-47F4-43D7-A84E-579EC0CDFA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4621" y="3782820"/>
            <a:ext cx="3429000" cy="1085850"/>
          </a:xfrm>
          <a:prstGeom prst="rect">
            <a:avLst/>
          </a:prstGeom>
        </p:spPr>
      </p:pic>
      <p:grpSp>
        <p:nvGrpSpPr>
          <p:cNvPr id="17" name="Group 16">
            <a:extLst>
              <a:ext uri="{FF2B5EF4-FFF2-40B4-BE49-F238E27FC236}">
                <a16:creationId xmlns:a16="http://schemas.microsoft.com/office/drawing/2014/main" id="{7263AD5A-6FCF-482C-8713-466EC3D9E65F}"/>
              </a:ext>
            </a:extLst>
          </p:cNvPr>
          <p:cNvGrpSpPr/>
          <p:nvPr/>
        </p:nvGrpSpPr>
        <p:grpSpPr>
          <a:xfrm>
            <a:off x="1272875" y="2312743"/>
            <a:ext cx="1254602" cy="1590821"/>
            <a:chOff x="1415097" y="3455409"/>
            <a:chExt cx="1762125" cy="2082528"/>
          </a:xfrm>
        </p:grpSpPr>
        <p:pic>
          <p:nvPicPr>
            <p:cNvPr id="15" name="Picture 14">
              <a:extLst>
                <a:ext uri="{FF2B5EF4-FFF2-40B4-BE49-F238E27FC236}">
                  <a16:creationId xmlns:a16="http://schemas.microsoft.com/office/drawing/2014/main" id="{4FD68E7C-3512-4ED5-98FB-3CA4157E17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5097" y="3455409"/>
              <a:ext cx="1762125" cy="1762125"/>
            </a:xfrm>
            <a:prstGeom prst="rect">
              <a:avLst/>
            </a:prstGeom>
          </p:spPr>
        </p:pic>
        <p:sp>
          <p:nvSpPr>
            <p:cNvPr id="16" name="TextBox 15">
              <a:extLst>
                <a:ext uri="{FF2B5EF4-FFF2-40B4-BE49-F238E27FC236}">
                  <a16:creationId xmlns:a16="http://schemas.microsoft.com/office/drawing/2014/main" id="{26DF446B-A697-4359-9543-E76DA91C3879}"/>
                </a:ext>
              </a:extLst>
            </p:cNvPr>
            <p:cNvSpPr txBox="1"/>
            <p:nvPr/>
          </p:nvSpPr>
          <p:spPr>
            <a:xfrm>
              <a:off x="1770963" y="5260938"/>
              <a:ext cx="1192635" cy="276999"/>
            </a:xfrm>
            <a:prstGeom prst="rect">
              <a:avLst/>
            </a:prstGeom>
            <a:noFill/>
          </p:spPr>
          <p:txBody>
            <a:bodyPr wrap="none" lIns="0" tIns="0" rIns="0" bIns="0" rtlCol="0">
              <a:spAutoFit/>
            </a:bodyPr>
            <a:lstStyle/>
            <a:p>
              <a:pPr algn="ctr"/>
              <a:r>
                <a:rPr lang="en-US" sz="1800" dirty="0"/>
                <a:t>LibreSwitch</a:t>
              </a:r>
            </a:p>
          </p:txBody>
        </p:sp>
      </p:grpSp>
      <p:pic>
        <p:nvPicPr>
          <p:cNvPr id="23" name="Picture 22">
            <a:extLst>
              <a:ext uri="{FF2B5EF4-FFF2-40B4-BE49-F238E27FC236}">
                <a16:creationId xmlns:a16="http://schemas.microsoft.com/office/drawing/2014/main" id="{384DD793-190F-453E-80C4-75D71A4AFC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8462" y="2248602"/>
            <a:ext cx="889212" cy="889212"/>
          </a:xfrm>
          <a:prstGeom prst="rect">
            <a:avLst/>
          </a:prstGeom>
        </p:spPr>
      </p:pic>
      <p:pic>
        <p:nvPicPr>
          <p:cNvPr id="24" name="Picture 23">
            <a:extLst>
              <a:ext uri="{FF2B5EF4-FFF2-40B4-BE49-F238E27FC236}">
                <a16:creationId xmlns:a16="http://schemas.microsoft.com/office/drawing/2014/main" id="{0DCE8D03-2CD5-4CF2-B6AB-872F765E8848}"/>
              </a:ext>
            </a:extLst>
          </p:cNvPr>
          <p:cNvPicPr>
            <a:picLocks noChangeAspect="1"/>
          </p:cNvPicPr>
          <p:nvPr/>
        </p:nvPicPr>
        <p:blipFill>
          <a:blip r:embed="rId10"/>
          <a:stretch>
            <a:fillRect/>
          </a:stretch>
        </p:blipFill>
        <p:spPr>
          <a:xfrm>
            <a:off x="10033767" y="267360"/>
            <a:ext cx="1888345" cy="796290"/>
          </a:xfrm>
          <a:prstGeom prst="rect">
            <a:avLst/>
          </a:prstGeom>
        </p:spPr>
      </p:pic>
      <p:cxnSp>
        <p:nvCxnSpPr>
          <p:cNvPr id="6" name="Straight Connector 5">
            <a:extLst>
              <a:ext uri="{FF2B5EF4-FFF2-40B4-BE49-F238E27FC236}">
                <a16:creationId xmlns:a16="http://schemas.microsoft.com/office/drawing/2014/main" id="{343FAECD-B928-4A9F-9A97-8B7C6FDA57C8}"/>
              </a:ext>
            </a:extLst>
          </p:cNvPr>
          <p:cNvCxnSpPr>
            <a:cxnSpLocks/>
          </p:cNvCxnSpPr>
          <p:nvPr/>
        </p:nvCxnSpPr>
        <p:spPr>
          <a:xfrm flipH="1">
            <a:off x="3667435" y="1794297"/>
            <a:ext cx="17469" cy="42005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FF872B-1179-424B-9683-55E34BFE68D0}"/>
              </a:ext>
            </a:extLst>
          </p:cNvPr>
          <p:cNvCxnSpPr>
            <a:cxnSpLocks/>
          </p:cNvCxnSpPr>
          <p:nvPr/>
        </p:nvCxnSpPr>
        <p:spPr>
          <a:xfrm flipH="1">
            <a:off x="7739660" y="1682570"/>
            <a:ext cx="17469" cy="42005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ACA3AA98-0BE2-4FF8-8C09-B8C2262B126C}"/>
              </a:ext>
            </a:extLst>
          </p:cNvPr>
          <p:cNvSpPr/>
          <p:nvPr/>
        </p:nvSpPr>
        <p:spPr>
          <a:xfrm>
            <a:off x="696409" y="1309384"/>
            <a:ext cx="2407534" cy="324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20000"/>
                    <a:lumOff val="80000"/>
                  </a:schemeClr>
                </a:solidFill>
              </a:rPr>
              <a:t>Winding Down</a:t>
            </a:r>
          </a:p>
        </p:txBody>
      </p:sp>
      <p:sp>
        <p:nvSpPr>
          <p:cNvPr id="27" name="Rectangle: Rounded Corners 26">
            <a:extLst>
              <a:ext uri="{FF2B5EF4-FFF2-40B4-BE49-F238E27FC236}">
                <a16:creationId xmlns:a16="http://schemas.microsoft.com/office/drawing/2014/main" id="{9BEBB564-D992-411D-81AF-E8E7B85BCC25}"/>
              </a:ext>
            </a:extLst>
          </p:cNvPr>
          <p:cNvSpPr/>
          <p:nvPr/>
        </p:nvSpPr>
        <p:spPr>
          <a:xfrm>
            <a:off x="4631574" y="1328390"/>
            <a:ext cx="2422443" cy="324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20000"/>
                    <a:lumOff val="80000"/>
                  </a:schemeClr>
                </a:solidFill>
              </a:rPr>
              <a:t>Present</a:t>
            </a:r>
          </a:p>
        </p:txBody>
      </p:sp>
      <p:sp>
        <p:nvSpPr>
          <p:cNvPr id="28" name="Rectangle: Rounded Corners 27">
            <a:extLst>
              <a:ext uri="{FF2B5EF4-FFF2-40B4-BE49-F238E27FC236}">
                <a16:creationId xmlns:a16="http://schemas.microsoft.com/office/drawing/2014/main" id="{7239031A-9973-459D-987E-7F4D463AF2EF}"/>
              </a:ext>
            </a:extLst>
          </p:cNvPr>
          <p:cNvSpPr/>
          <p:nvPr/>
        </p:nvSpPr>
        <p:spPr>
          <a:xfrm>
            <a:off x="8730684" y="1328390"/>
            <a:ext cx="2407534" cy="286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20000"/>
                    <a:lumOff val="80000"/>
                  </a:schemeClr>
                </a:solidFill>
              </a:rPr>
              <a:t>Upcoming</a:t>
            </a:r>
          </a:p>
        </p:txBody>
      </p:sp>
      <p:sp>
        <p:nvSpPr>
          <p:cNvPr id="21" name="Rectangle 20">
            <a:extLst>
              <a:ext uri="{FF2B5EF4-FFF2-40B4-BE49-F238E27FC236}">
                <a16:creationId xmlns:a16="http://schemas.microsoft.com/office/drawing/2014/main" id="{D298F378-E90A-4B31-970D-8E0F1955A732}"/>
              </a:ext>
            </a:extLst>
          </p:cNvPr>
          <p:cNvSpPr/>
          <p:nvPr/>
        </p:nvSpPr>
        <p:spPr>
          <a:xfrm>
            <a:off x="1205114" y="4777016"/>
            <a:ext cx="1390124" cy="369332"/>
          </a:xfrm>
          <a:prstGeom prst="rect">
            <a:avLst/>
          </a:prstGeom>
        </p:spPr>
        <p:txBody>
          <a:bodyPr wrap="none">
            <a:spAutoFit/>
          </a:bodyPr>
          <a:lstStyle/>
          <a:p>
            <a:r>
              <a:rPr lang="en-US" b="1" dirty="0" err="1">
                <a:solidFill>
                  <a:srgbClr val="404040"/>
                </a:solidFill>
                <a:latin typeface="Roboto Slab"/>
              </a:rPr>
              <a:t>FlexSwitch</a:t>
            </a:r>
            <a:endParaRPr lang="en-US" b="1" i="0" dirty="0">
              <a:solidFill>
                <a:srgbClr val="404040"/>
              </a:solidFill>
              <a:effectLst/>
              <a:latin typeface="Roboto Slab"/>
            </a:endParaRPr>
          </a:p>
        </p:txBody>
      </p:sp>
    </p:spTree>
    <p:extLst>
      <p:ext uri="{BB962C8B-B14F-4D97-AF65-F5344CB8AC3E}">
        <p14:creationId xmlns:p14="http://schemas.microsoft.com/office/powerpoint/2010/main" val="138611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07D98-1BBC-44D5-AF4E-88DA0E9A4151}"/>
              </a:ext>
            </a:extLst>
          </p:cNvPr>
          <p:cNvSpPr>
            <a:spLocks noGrp="1"/>
          </p:cNvSpPr>
          <p:nvPr>
            <p:ph type="title"/>
          </p:nvPr>
        </p:nvSpPr>
        <p:spPr/>
        <p:txBody>
          <a:bodyPr/>
          <a:lstStyle/>
          <a:p>
            <a:r>
              <a:rPr lang="en-US" dirty="0"/>
              <a:t>Open Source Network Operating Systems</a:t>
            </a:r>
          </a:p>
        </p:txBody>
      </p:sp>
      <p:sp>
        <p:nvSpPr>
          <p:cNvPr id="3" name="Content Placeholder 2" hidden="1">
            <a:extLst>
              <a:ext uri="{FF2B5EF4-FFF2-40B4-BE49-F238E27FC236}">
                <a16:creationId xmlns:a16="http://schemas.microsoft.com/office/drawing/2014/main" id="{78C63CB7-6E3A-4FB9-BB8E-410DEC2BA2A3}"/>
              </a:ext>
            </a:extLst>
          </p:cNvPr>
          <p:cNvSpPr>
            <a:spLocks noGrp="1"/>
          </p:cNvSpPr>
          <p:nvPr>
            <p:ph idx="1"/>
          </p:nvPr>
        </p:nvSpPr>
        <p:spPr/>
        <p:txBody>
          <a:bodyPr/>
          <a:lstStyle/>
          <a:p>
            <a:endParaRPr lang="en-US" dirty="0"/>
          </a:p>
          <a:p>
            <a:endParaRPr lang="en-US" dirty="0"/>
          </a:p>
        </p:txBody>
      </p:sp>
      <p:pic>
        <p:nvPicPr>
          <p:cNvPr id="24" name="Picture 23">
            <a:extLst>
              <a:ext uri="{FF2B5EF4-FFF2-40B4-BE49-F238E27FC236}">
                <a16:creationId xmlns:a16="http://schemas.microsoft.com/office/drawing/2014/main" id="{0DCE8D03-2CD5-4CF2-B6AB-872F765E8848}"/>
              </a:ext>
            </a:extLst>
          </p:cNvPr>
          <p:cNvPicPr>
            <a:picLocks noChangeAspect="1"/>
          </p:cNvPicPr>
          <p:nvPr/>
        </p:nvPicPr>
        <p:blipFill>
          <a:blip r:embed="rId3"/>
          <a:stretch>
            <a:fillRect/>
          </a:stretch>
        </p:blipFill>
        <p:spPr>
          <a:xfrm>
            <a:off x="10033767" y="267360"/>
            <a:ext cx="1888345" cy="796290"/>
          </a:xfrm>
          <a:prstGeom prst="rect">
            <a:avLst/>
          </a:prstGeom>
        </p:spPr>
      </p:pic>
      <p:graphicFrame>
        <p:nvGraphicFramePr>
          <p:cNvPr id="5" name="Diagram 4">
            <a:extLst>
              <a:ext uri="{FF2B5EF4-FFF2-40B4-BE49-F238E27FC236}">
                <a16:creationId xmlns:a16="http://schemas.microsoft.com/office/drawing/2014/main" id="{0DDF8955-115A-4987-9495-803EC639D367}"/>
              </a:ext>
            </a:extLst>
          </p:cNvPr>
          <p:cNvGraphicFramePr/>
          <p:nvPr>
            <p:extLst>
              <p:ext uri="{D42A27DB-BD31-4B8C-83A1-F6EECF244321}">
                <p14:modId xmlns:p14="http://schemas.microsoft.com/office/powerpoint/2010/main" val="3846437882"/>
              </p:ext>
            </p:extLst>
          </p:nvPr>
        </p:nvGraphicFramePr>
        <p:xfrm>
          <a:off x="1523042" y="1346906"/>
          <a:ext cx="8129918" cy="44196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1800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7D35DE29-7F04-45CE-BE5F-598F82356F98}"/>
              </a:ext>
            </a:extLst>
          </p:cNvPr>
          <p:cNvSpPr/>
          <p:nvPr/>
        </p:nvSpPr>
        <p:spPr>
          <a:xfrm>
            <a:off x="59444" y="5439024"/>
            <a:ext cx="7772400" cy="1171688"/>
          </a:xfrm>
          <a:prstGeom prst="rect">
            <a:avLst/>
          </a:prstGeom>
          <a:solidFill>
            <a:schemeClr val="tx2">
              <a:lumMod val="9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highlight>
                <a:srgbClr val="FFFF00"/>
              </a:highlight>
            </a:endParaRPr>
          </a:p>
        </p:txBody>
      </p:sp>
      <p:sp>
        <p:nvSpPr>
          <p:cNvPr id="2" name="Title 1">
            <a:extLst>
              <a:ext uri="{FF2B5EF4-FFF2-40B4-BE49-F238E27FC236}">
                <a16:creationId xmlns:a16="http://schemas.microsoft.com/office/drawing/2014/main" id="{5A167DEC-EBB1-4304-ACDF-410288EB0006}"/>
              </a:ext>
            </a:extLst>
          </p:cNvPr>
          <p:cNvSpPr>
            <a:spLocks noGrp="1"/>
          </p:cNvSpPr>
          <p:nvPr>
            <p:ph type="title"/>
          </p:nvPr>
        </p:nvSpPr>
        <p:spPr>
          <a:xfrm>
            <a:off x="381000" y="152400"/>
            <a:ext cx="11430000" cy="517064"/>
          </a:xfrm>
        </p:spPr>
        <p:txBody>
          <a:bodyPr/>
          <a:lstStyle/>
          <a:p>
            <a:r>
              <a:rPr lang="en-US" dirty="0"/>
              <a:t>Open Networking Linux (ONL)</a:t>
            </a:r>
          </a:p>
        </p:txBody>
      </p:sp>
      <p:grpSp>
        <p:nvGrpSpPr>
          <p:cNvPr id="28" name="Group 27">
            <a:extLst>
              <a:ext uri="{FF2B5EF4-FFF2-40B4-BE49-F238E27FC236}">
                <a16:creationId xmlns:a16="http://schemas.microsoft.com/office/drawing/2014/main" id="{90E32191-96FA-4201-B721-C20FC6A45F67}"/>
              </a:ext>
            </a:extLst>
          </p:cNvPr>
          <p:cNvGrpSpPr/>
          <p:nvPr/>
        </p:nvGrpSpPr>
        <p:grpSpPr>
          <a:xfrm>
            <a:off x="293124" y="5552976"/>
            <a:ext cx="7193280" cy="995680"/>
            <a:chOff x="1656080" y="5262880"/>
            <a:chExt cx="7193280" cy="995680"/>
          </a:xfrm>
        </p:grpSpPr>
        <p:sp>
          <p:nvSpPr>
            <p:cNvPr id="14" name="Rectangle: Rounded Corners 13">
              <a:extLst>
                <a:ext uri="{FF2B5EF4-FFF2-40B4-BE49-F238E27FC236}">
                  <a16:creationId xmlns:a16="http://schemas.microsoft.com/office/drawing/2014/main" id="{883F6CE4-7AE7-4E70-8228-2E27D1D6E1F4}"/>
                </a:ext>
              </a:extLst>
            </p:cNvPr>
            <p:cNvSpPr/>
            <p:nvPr/>
          </p:nvSpPr>
          <p:spPr>
            <a:xfrm>
              <a:off x="1656080" y="5262880"/>
              <a:ext cx="7193280" cy="995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HW</a:t>
              </a:r>
            </a:p>
          </p:txBody>
        </p:sp>
        <p:sp>
          <p:nvSpPr>
            <p:cNvPr id="24" name="Rectangle: Rounded Corners 23">
              <a:extLst>
                <a:ext uri="{FF2B5EF4-FFF2-40B4-BE49-F238E27FC236}">
                  <a16:creationId xmlns:a16="http://schemas.microsoft.com/office/drawing/2014/main" id="{DB8DF37C-DB55-404D-8B1A-6F6643A071D7}"/>
                </a:ext>
              </a:extLst>
            </p:cNvPr>
            <p:cNvSpPr/>
            <p:nvPr/>
          </p:nvSpPr>
          <p:spPr>
            <a:xfrm>
              <a:off x="1981200" y="5491480"/>
              <a:ext cx="204216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CPU</a:t>
              </a:r>
            </a:p>
          </p:txBody>
        </p:sp>
        <p:sp>
          <p:nvSpPr>
            <p:cNvPr id="26" name="Rectangle: Rounded Corners 25">
              <a:extLst>
                <a:ext uri="{FF2B5EF4-FFF2-40B4-BE49-F238E27FC236}">
                  <a16:creationId xmlns:a16="http://schemas.microsoft.com/office/drawing/2014/main" id="{C5180A24-D624-45B6-95FB-00144762D59B}"/>
                </a:ext>
              </a:extLst>
            </p:cNvPr>
            <p:cNvSpPr/>
            <p:nvPr/>
          </p:nvSpPr>
          <p:spPr>
            <a:xfrm>
              <a:off x="4251960" y="5491480"/>
              <a:ext cx="204216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Peripherals</a:t>
              </a:r>
            </a:p>
            <a:p>
              <a:pPr algn="ctr"/>
              <a:r>
                <a:rPr lang="en-US" sz="1200" b="1" dirty="0">
                  <a:solidFill>
                    <a:schemeClr val="accent2">
                      <a:lumMod val="20000"/>
                      <a:lumOff val="80000"/>
                    </a:schemeClr>
                  </a:solidFill>
                </a:rPr>
                <a:t> (FAN, LED, Sensors </a:t>
              </a:r>
              <a:r>
                <a:rPr lang="en-US" sz="1200" b="1" dirty="0" err="1">
                  <a:solidFill>
                    <a:schemeClr val="accent2">
                      <a:lumMod val="20000"/>
                      <a:lumOff val="80000"/>
                    </a:schemeClr>
                  </a:solidFill>
                </a:rPr>
                <a:t>etc</a:t>
              </a:r>
              <a:r>
                <a:rPr lang="en-US" sz="1200" b="1" dirty="0">
                  <a:solidFill>
                    <a:schemeClr val="accent2">
                      <a:lumMod val="20000"/>
                      <a:lumOff val="80000"/>
                    </a:schemeClr>
                  </a:solidFill>
                </a:rPr>
                <a:t>)</a:t>
              </a:r>
            </a:p>
          </p:txBody>
        </p:sp>
        <p:sp>
          <p:nvSpPr>
            <p:cNvPr id="27" name="Rectangle: Rounded Corners 26">
              <a:extLst>
                <a:ext uri="{FF2B5EF4-FFF2-40B4-BE49-F238E27FC236}">
                  <a16:creationId xmlns:a16="http://schemas.microsoft.com/office/drawing/2014/main" id="{9D12E9F5-7A18-4F7E-A4CF-11CF24331A79}"/>
                </a:ext>
              </a:extLst>
            </p:cNvPr>
            <p:cNvSpPr/>
            <p:nvPr/>
          </p:nvSpPr>
          <p:spPr>
            <a:xfrm>
              <a:off x="6522720" y="5491480"/>
              <a:ext cx="204216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NPU</a:t>
              </a:r>
            </a:p>
          </p:txBody>
        </p:sp>
      </p:grpSp>
      <p:sp>
        <p:nvSpPr>
          <p:cNvPr id="55" name="Rectangle 54">
            <a:extLst>
              <a:ext uri="{FF2B5EF4-FFF2-40B4-BE49-F238E27FC236}">
                <a16:creationId xmlns:a16="http://schemas.microsoft.com/office/drawing/2014/main" id="{F79C73EF-AE57-4D45-A119-D15D5D76CC02}"/>
              </a:ext>
            </a:extLst>
          </p:cNvPr>
          <p:cNvSpPr/>
          <p:nvPr/>
        </p:nvSpPr>
        <p:spPr>
          <a:xfrm>
            <a:off x="69604" y="656952"/>
            <a:ext cx="7772400" cy="4303636"/>
          </a:xfrm>
          <a:prstGeom prst="rect">
            <a:avLst/>
          </a:prstGeom>
          <a:solidFill>
            <a:schemeClr val="tx2">
              <a:lumMod val="9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highlight>
                <a:srgbClr val="FFFF00"/>
              </a:highlight>
            </a:endParaRPr>
          </a:p>
        </p:txBody>
      </p:sp>
      <p:sp>
        <p:nvSpPr>
          <p:cNvPr id="29" name="Rectangle: Rounded Corners 28">
            <a:extLst>
              <a:ext uri="{FF2B5EF4-FFF2-40B4-BE49-F238E27FC236}">
                <a16:creationId xmlns:a16="http://schemas.microsoft.com/office/drawing/2014/main" id="{9007A978-7E0D-4395-B77B-ACDB079A0044}"/>
              </a:ext>
            </a:extLst>
          </p:cNvPr>
          <p:cNvSpPr/>
          <p:nvPr/>
        </p:nvSpPr>
        <p:spPr>
          <a:xfrm>
            <a:off x="333764" y="3879682"/>
            <a:ext cx="7193280" cy="92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Operating System</a:t>
            </a:r>
          </a:p>
        </p:txBody>
      </p:sp>
      <p:sp>
        <p:nvSpPr>
          <p:cNvPr id="30" name="Rectangle: Rounded Corners 29">
            <a:extLst>
              <a:ext uri="{FF2B5EF4-FFF2-40B4-BE49-F238E27FC236}">
                <a16:creationId xmlns:a16="http://schemas.microsoft.com/office/drawing/2014/main" id="{8E21570F-2BBA-4E09-B94A-9CF8A9947719}"/>
              </a:ext>
            </a:extLst>
          </p:cNvPr>
          <p:cNvSpPr/>
          <p:nvPr/>
        </p:nvSpPr>
        <p:spPr>
          <a:xfrm>
            <a:off x="658884" y="4064574"/>
            <a:ext cx="20421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Drivers</a:t>
            </a:r>
          </a:p>
        </p:txBody>
      </p:sp>
      <p:sp>
        <p:nvSpPr>
          <p:cNvPr id="31" name="Rectangle: Rounded Corners 30">
            <a:extLst>
              <a:ext uri="{FF2B5EF4-FFF2-40B4-BE49-F238E27FC236}">
                <a16:creationId xmlns:a16="http://schemas.microsoft.com/office/drawing/2014/main" id="{1D946DAB-FD80-4F1A-8C43-B2476F661259}"/>
              </a:ext>
            </a:extLst>
          </p:cNvPr>
          <p:cNvSpPr/>
          <p:nvPr/>
        </p:nvSpPr>
        <p:spPr>
          <a:xfrm>
            <a:off x="2929644" y="4064574"/>
            <a:ext cx="20421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Platform Drivers</a:t>
            </a:r>
          </a:p>
        </p:txBody>
      </p:sp>
      <p:sp>
        <p:nvSpPr>
          <p:cNvPr id="32" name="Rectangle: Rounded Corners 31">
            <a:extLst>
              <a:ext uri="{FF2B5EF4-FFF2-40B4-BE49-F238E27FC236}">
                <a16:creationId xmlns:a16="http://schemas.microsoft.com/office/drawing/2014/main" id="{7BB13052-30B0-4955-83B7-151C42C723C5}"/>
              </a:ext>
            </a:extLst>
          </p:cNvPr>
          <p:cNvSpPr/>
          <p:nvPr/>
        </p:nvSpPr>
        <p:spPr>
          <a:xfrm>
            <a:off x="5200404" y="4064574"/>
            <a:ext cx="20421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NPU Drivers</a:t>
            </a:r>
          </a:p>
        </p:txBody>
      </p:sp>
      <p:sp>
        <p:nvSpPr>
          <p:cNvPr id="33" name="Rectangle: Rounded Corners 32">
            <a:extLst>
              <a:ext uri="{FF2B5EF4-FFF2-40B4-BE49-F238E27FC236}">
                <a16:creationId xmlns:a16="http://schemas.microsoft.com/office/drawing/2014/main" id="{4BDBF9D2-E560-402B-809F-3B8E792790BB}"/>
              </a:ext>
            </a:extLst>
          </p:cNvPr>
          <p:cNvSpPr/>
          <p:nvPr/>
        </p:nvSpPr>
        <p:spPr>
          <a:xfrm>
            <a:off x="2792484" y="2815370"/>
            <a:ext cx="4754880" cy="92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Abstraction Layer</a:t>
            </a:r>
          </a:p>
        </p:txBody>
      </p:sp>
      <p:sp>
        <p:nvSpPr>
          <p:cNvPr id="35" name="Rectangle: Rounded Corners 34">
            <a:extLst>
              <a:ext uri="{FF2B5EF4-FFF2-40B4-BE49-F238E27FC236}">
                <a16:creationId xmlns:a16="http://schemas.microsoft.com/office/drawing/2014/main" id="{7D05EB15-E177-4617-A354-4A9768E2916E}"/>
              </a:ext>
            </a:extLst>
          </p:cNvPr>
          <p:cNvSpPr/>
          <p:nvPr/>
        </p:nvSpPr>
        <p:spPr>
          <a:xfrm>
            <a:off x="3036324" y="3012114"/>
            <a:ext cx="20421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Platform Abstraction</a:t>
            </a:r>
          </a:p>
        </p:txBody>
      </p:sp>
      <p:sp>
        <p:nvSpPr>
          <p:cNvPr id="36" name="Rectangle: Rounded Corners 35">
            <a:extLst>
              <a:ext uri="{FF2B5EF4-FFF2-40B4-BE49-F238E27FC236}">
                <a16:creationId xmlns:a16="http://schemas.microsoft.com/office/drawing/2014/main" id="{8532BE4B-5F69-444B-A268-8A5A9A3AA3C8}"/>
              </a:ext>
            </a:extLst>
          </p:cNvPr>
          <p:cNvSpPr/>
          <p:nvPr/>
        </p:nvSpPr>
        <p:spPr>
          <a:xfrm>
            <a:off x="5286764" y="2990780"/>
            <a:ext cx="20421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NPU Abstraction</a:t>
            </a:r>
          </a:p>
        </p:txBody>
      </p:sp>
      <p:sp>
        <p:nvSpPr>
          <p:cNvPr id="37" name="Rectangle: Rounded Corners 36">
            <a:extLst>
              <a:ext uri="{FF2B5EF4-FFF2-40B4-BE49-F238E27FC236}">
                <a16:creationId xmlns:a16="http://schemas.microsoft.com/office/drawing/2014/main" id="{4B151556-5884-4BB1-AE06-8D5FBE508F1A}"/>
              </a:ext>
            </a:extLst>
          </p:cNvPr>
          <p:cNvSpPr/>
          <p:nvPr/>
        </p:nvSpPr>
        <p:spPr>
          <a:xfrm>
            <a:off x="333764" y="816094"/>
            <a:ext cx="2250440" cy="2928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 Infrastructure Layer</a:t>
            </a:r>
          </a:p>
        </p:txBody>
      </p:sp>
      <p:sp>
        <p:nvSpPr>
          <p:cNvPr id="38" name="Rectangle: Rounded Corners 37">
            <a:extLst>
              <a:ext uri="{FF2B5EF4-FFF2-40B4-BE49-F238E27FC236}">
                <a16:creationId xmlns:a16="http://schemas.microsoft.com/office/drawing/2014/main" id="{B816FEA8-EEE3-44AE-AA7F-EAF7A37CBD31}"/>
              </a:ext>
            </a:extLst>
          </p:cNvPr>
          <p:cNvSpPr/>
          <p:nvPr/>
        </p:nvSpPr>
        <p:spPr>
          <a:xfrm>
            <a:off x="437904" y="1013349"/>
            <a:ext cx="2042160" cy="65355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Network Infrastructure Management </a:t>
            </a:r>
          </a:p>
          <a:p>
            <a:pPr algn="ctr"/>
            <a:r>
              <a:rPr lang="en-US" sz="1200" b="1" dirty="0">
                <a:solidFill>
                  <a:schemeClr val="accent2">
                    <a:lumMod val="20000"/>
                    <a:lumOff val="80000"/>
                  </a:schemeClr>
                </a:solidFill>
              </a:rPr>
              <a:t>(IPC, logging, </a:t>
            </a:r>
            <a:r>
              <a:rPr lang="en-US" sz="1200" b="1" dirty="0" err="1">
                <a:solidFill>
                  <a:schemeClr val="accent2">
                    <a:lumMod val="20000"/>
                    <a:lumOff val="80000"/>
                  </a:schemeClr>
                </a:solidFill>
              </a:rPr>
              <a:t>etc</a:t>
            </a:r>
            <a:r>
              <a:rPr lang="en-US" sz="1200" b="1" dirty="0">
                <a:solidFill>
                  <a:schemeClr val="accent2">
                    <a:lumMod val="20000"/>
                    <a:lumOff val="80000"/>
                  </a:schemeClr>
                </a:solidFill>
              </a:rPr>
              <a:t>)</a:t>
            </a:r>
          </a:p>
        </p:txBody>
      </p:sp>
      <p:sp>
        <p:nvSpPr>
          <p:cNvPr id="39" name="Rectangle: Rounded Corners 38">
            <a:extLst>
              <a:ext uri="{FF2B5EF4-FFF2-40B4-BE49-F238E27FC236}">
                <a16:creationId xmlns:a16="http://schemas.microsoft.com/office/drawing/2014/main" id="{7E1147CC-7AD0-43E3-AF76-CEB899EAE9B0}"/>
              </a:ext>
            </a:extLst>
          </p:cNvPr>
          <p:cNvSpPr/>
          <p:nvPr/>
        </p:nvSpPr>
        <p:spPr>
          <a:xfrm>
            <a:off x="2822964" y="1779502"/>
            <a:ext cx="4754880" cy="92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Protocol / Application Layer</a:t>
            </a:r>
          </a:p>
        </p:txBody>
      </p:sp>
      <p:sp>
        <p:nvSpPr>
          <p:cNvPr id="40" name="Rectangle: Rounded Corners 39">
            <a:extLst>
              <a:ext uri="{FF2B5EF4-FFF2-40B4-BE49-F238E27FC236}">
                <a16:creationId xmlns:a16="http://schemas.microsoft.com/office/drawing/2014/main" id="{D6920BD7-3E00-43BA-8F7E-D5F32A95275E}"/>
              </a:ext>
            </a:extLst>
          </p:cNvPr>
          <p:cNvSpPr/>
          <p:nvPr/>
        </p:nvSpPr>
        <p:spPr>
          <a:xfrm>
            <a:off x="3036324" y="1954912"/>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BGP</a:t>
            </a:r>
          </a:p>
        </p:txBody>
      </p:sp>
      <p:sp>
        <p:nvSpPr>
          <p:cNvPr id="42" name="Rectangle: Rounded Corners 41">
            <a:extLst>
              <a:ext uri="{FF2B5EF4-FFF2-40B4-BE49-F238E27FC236}">
                <a16:creationId xmlns:a16="http://schemas.microsoft.com/office/drawing/2014/main" id="{6B98AB46-09F6-4216-B6B7-11859259355A}"/>
              </a:ext>
            </a:extLst>
          </p:cNvPr>
          <p:cNvSpPr/>
          <p:nvPr/>
        </p:nvSpPr>
        <p:spPr>
          <a:xfrm>
            <a:off x="3930404" y="1964394"/>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STP</a:t>
            </a:r>
          </a:p>
        </p:txBody>
      </p:sp>
      <p:sp>
        <p:nvSpPr>
          <p:cNvPr id="43" name="Rectangle: Rounded Corners 42">
            <a:extLst>
              <a:ext uri="{FF2B5EF4-FFF2-40B4-BE49-F238E27FC236}">
                <a16:creationId xmlns:a16="http://schemas.microsoft.com/office/drawing/2014/main" id="{8E166F2D-C38C-45A0-9D54-B3201E129C5B}"/>
              </a:ext>
            </a:extLst>
          </p:cNvPr>
          <p:cNvSpPr/>
          <p:nvPr/>
        </p:nvSpPr>
        <p:spPr>
          <a:xfrm>
            <a:off x="4794004" y="1964394"/>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LACP</a:t>
            </a:r>
          </a:p>
        </p:txBody>
      </p:sp>
      <p:sp>
        <p:nvSpPr>
          <p:cNvPr id="44" name="Rectangle: Rounded Corners 43">
            <a:extLst>
              <a:ext uri="{FF2B5EF4-FFF2-40B4-BE49-F238E27FC236}">
                <a16:creationId xmlns:a16="http://schemas.microsoft.com/office/drawing/2014/main" id="{821C31C4-F7E4-4F9F-8061-8BC11BBA15E8}"/>
              </a:ext>
            </a:extLst>
          </p:cNvPr>
          <p:cNvSpPr/>
          <p:nvPr/>
        </p:nvSpPr>
        <p:spPr>
          <a:xfrm>
            <a:off x="5700784" y="1954912"/>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ACL</a:t>
            </a:r>
          </a:p>
        </p:txBody>
      </p:sp>
      <p:sp>
        <p:nvSpPr>
          <p:cNvPr id="45" name="Rectangle: Rounded Corners 44">
            <a:extLst>
              <a:ext uri="{FF2B5EF4-FFF2-40B4-BE49-F238E27FC236}">
                <a16:creationId xmlns:a16="http://schemas.microsoft.com/office/drawing/2014/main" id="{90AA14B9-427F-4891-8DC6-9F9219D6F8D3}"/>
              </a:ext>
            </a:extLst>
          </p:cNvPr>
          <p:cNvSpPr/>
          <p:nvPr/>
        </p:nvSpPr>
        <p:spPr>
          <a:xfrm>
            <a:off x="6607564" y="1964394"/>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QoS</a:t>
            </a:r>
          </a:p>
        </p:txBody>
      </p:sp>
      <p:sp>
        <p:nvSpPr>
          <p:cNvPr id="47" name="Rectangle: Rounded Corners 46">
            <a:extLst>
              <a:ext uri="{FF2B5EF4-FFF2-40B4-BE49-F238E27FC236}">
                <a16:creationId xmlns:a16="http://schemas.microsoft.com/office/drawing/2014/main" id="{5E41C74A-AD59-40EB-BE22-0D21032A03BF}"/>
              </a:ext>
            </a:extLst>
          </p:cNvPr>
          <p:cNvSpPr/>
          <p:nvPr/>
        </p:nvSpPr>
        <p:spPr>
          <a:xfrm>
            <a:off x="2822964" y="737708"/>
            <a:ext cx="4754880" cy="92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Management Layer</a:t>
            </a:r>
          </a:p>
        </p:txBody>
      </p:sp>
      <p:sp>
        <p:nvSpPr>
          <p:cNvPr id="49" name="Rectangle: Rounded Corners 48">
            <a:extLst>
              <a:ext uri="{FF2B5EF4-FFF2-40B4-BE49-F238E27FC236}">
                <a16:creationId xmlns:a16="http://schemas.microsoft.com/office/drawing/2014/main" id="{DCB41E4A-7560-4796-B1B5-09C93E1AB797}"/>
              </a:ext>
            </a:extLst>
          </p:cNvPr>
          <p:cNvSpPr/>
          <p:nvPr/>
        </p:nvSpPr>
        <p:spPr>
          <a:xfrm>
            <a:off x="2944884" y="940378"/>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CLI</a:t>
            </a:r>
          </a:p>
        </p:txBody>
      </p:sp>
      <p:sp>
        <p:nvSpPr>
          <p:cNvPr id="50" name="Rectangle: Rounded Corners 49">
            <a:extLst>
              <a:ext uri="{FF2B5EF4-FFF2-40B4-BE49-F238E27FC236}">
                <a16:creationId xmlns:a16="http://schemas.microsoft.com/office/drawing/2014/main" id="{7075A9B2-6382-4329-A5AA-1432DA8E4F41}"/>
              </a:ext>
            </a:extLst>
          </p:cNvPr>
          <p:cNvSpPr/>
          <p:nvPr/>
        </p:nvSpPr>
        <p:spPr>
          <a:xfrm>
            <a:off x="3788164" y="940378"/>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SNMP</a:t>
            </a:r>
          </a:p>
        </p:txBody>
      </p:sp>
      <p:sp>
        <p:nvSpPr>
          <p:cNvPr id="51" name="Rectangle: Rounded Corners 50">
            <a:extLst>
              <a:ext uri="{FF2B5EF4-FFF2-40B4-BE49-F238E27FC236}">
                <a16:creationId xmlns:a16="http://schemas.microsoft.com/office/drawing/2014/main" id="{36C346AB-5B15-46F1-B649-7D741F8B3B1D}"/>
              </a:ext>
            </a:extLst>
          </p:cNvPr>
          <p:cNvSpPr/>
          <p:nvPr/>
        </p:nvSpPr>
        <p:spPr>
          <a:xfrm>
            <a:off x="4702564" y="949860"/>
            <a:ext cx="88392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accent2">
                    <a:lumMod val="20000"/>
                    <a:lumOff val="80000"/>
                  </a:schemeClr>
                </a:solidFill>
              </a:rPr>
              <a:t>Netconf</a:t>
            </a:r>
            <a:endParaRPr lang="en-US" sz="1200" b="1" dirty="0">
              <a:solidFill>
                <a:schemeClr val="accent2">
                  <a:lumMod val="20000"/>
                  <a:lumOff val="80000"/>
                </a:schemeClr>
              </a:solidFill>
            </a:endParaRPr>
          </a:p>
        </p:txBody>
      </p:sp>
      <p:sp>
        <p:nvSpPr>
          <p:cNvPr id="52" name="Rectangle: Rounded Corners 51">
            <a:extLst>
              <a:ext uri="{FF2B5EF4-FFF2-40B4-BE49-F238E27FC236}">
                <a16:creationId xmlns:a16="http://schemas.microsoft.com/office/drawing/2014/main" id="{1757D031-0807-4063-A495-D8F4DEE63F9C}"/>
              </a:ext>
            </a:extLst>
          </p:cNvPr>
          <p:cNvSpPr/>
          <p:nvPr/>
        </p:nvSpPr>
        <p:spPr>
          <a:xfrm>
            <a:off x="5759204" y="949860"/>
            <a:ext cx="68834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REST</a:t>
            </a:r>
          </a:p>
        </p:txBody>
      </p:sp>
      <p:sp>
        <p:nvSpPr>
          <p:cNvPr id="53" name="Rectangle: Rounded Corners 52">
            <a:extLst>
              <a:ext uri="{FF2B5EF4-FFF2-40B4-BE49-F238E27FC236}">
                <a16:creationId xmlns:a16="http://schemas.microsoft.com/office/drawing/2014/main" id="{415B5FC6-556F-4DFC-B846-C73C84499083}"/>
              </a:ext>
            </a:extLst>
          </p:cNvPr>
          <p:cNvSpPr/>
          <p:nvPr/>
        </p:nvSpPr>
        <p:spPr>
          <a:xfrm>
            <a:off x="6643124" y="949860"/>
            <a:ext cx="68834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GNMI</a:t>
            </a:r>
          </a:p>
        </p:txBody>
      </p:sp>
      <p:pic>
        <p:nvPicPr>
          <p:cNvPr id="58" name="Picture 57">
            <a:extLst>
              <a:ext uri="{FF2B5EF4-FFF2-40B4-BE49-F238E27FC236}">
                <a16:creationId xmlns:a16="http://schemas.microsoft.com/office/drawing/2014/main" id="{DFDD9F77-0271-48E8-B7B1-DDF02AB5CFB1}"/>
              </a:ext>
            </a:extLst>
          </p:cNvPr>
          <p:cNvPicPr>
            <a:picLocks noChangeAspect="1"/>
          </p:cNvPicPr>
          <p:nvPr/>
        </p:nvPicPr>
        <p:blipFill>
          <a:blip r:embed="rId3"/>
          <a:stretch>
            <a:fillRect/>
          </a:stretch>
        </p:blipFill>
        <p:spPr>
          <a:xfrm>
            <a:off x="10009015" y="269414"/>
            <a:ext cx="1888345" cy="796290"/>
          </a:xfrm>
          <a:prstGeom prst="rect">
            <a:avLst/>
          </a:prstGeom>
        </p:spPr>
      </p:pic>
      <p:sp>
        <p:nvSpPr>
          <p:cNvPr id="60" name="Rectangle: Rounded Corners 59">
            <a:extLst>
              <a:ext uri="{FF2B5EF4-FFF2-40B4-BE49-F238E27FC236}">
                <a16:creationId xmlns:a16="http://schemas.microsoft.com/office/drawing/2014/main" id="{ADA372BB-A4D1-4DFD-A44D-7033BF5DA17E}"/>
              </a:ext>
            </a:extLst>
          </p:cNvPr>
          <p:cNvSpPr/>
          <p:nvPr/>
        </p:nvSpPr>
        <p:spPr>
          <a:xfrm>
            <a:off x="286467" y="5007293"/>
            <a:ext cx="7193280" cy="3637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20000"/>
                    <a:lumOff val="80000"/>
                  </a:schemeClr>
                </a:solidFill>
              </a:rPr>
              <a:t>Bootloader</a:t>
            </a:r>
          </a:p>
        </p:txBody>
      </p:sp>
      <p:pic>
        <p:nvPicPr>
          <p:cNvPr id="86" name="ONL Arch">
            <a:extLst>
              <a:ext uri="{FF2B5EF4-FFF2-40B4-BE49-F238E27FC236}">
                <a16:creationId xmlns:a16="http://schemas.microsoft.com/office/drawing/2014/main" id="{4705B494-F5D3-4BC7-A164-7DBA9494592F}"/>
              </a:ext>
            </a:extLst>
          </p:cNvPr>
          <p:cNvPicPr>
            <a:picLocks noChangeAspect="1"/>
          </p:cNvPicPr>
          <p:nvPr/>
        </p:nvPicPr>
        <p:blipFill>
          <a:blip r:embed="rId4"/>
          <a:stretch>
            <a:fillRect/>
          </a:stretch>
        </p:blipFill>
        <p:spPr>
          <a:xfrm>
            <a:off x="53136" y="667558"/>
            <a:ext cx="8107453" cy="5943153"/>
          </a:xfrm>
          <a:prstGeom prst="rect">
            <a:avLst/>
          </a:prstGeom>
        </p:spPr>
      </p:pic>
      <p:sp>
        <p:nvSpPr>
          <p:cNvPr id="5" name="TextBox 4">
            <a:extLst>
              <a:ext uri="{FF2B5EF4-FFF2-40B4-BE49-F238E27FC236}">
                <a16:creationId xmlns:a16="http://schemas.microsoft.com/office/drawing/2014/main" id="{45DD9D76-2648-4650-8016-88CD2FAA8D1C}"/>
              </a:ext>
            </a:extLst>
          </p:cNvPr>
          <p:cNvSpPr txBox="1"/>
          <p:nvPr/>
        </p:nvSpPr>
        <p:spPr>
          <a:xfrm>
            <a:off x="8522724" y="1201123"/>
            <a:ext cx="2984773" cy="5201424"/>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rPr>
              <a:t>Provides Platform Abstraction</a:t>
            </a:r>
          </a:p>
          <a:p>
            <a:pPr marL="285750" indent="-285750">
              <a:buFont typeface="Arial" panose="020B0604020202020204" pitchFamily="34" charset="0"/>
              <a:buChar char="•"/>
            </a:pPr>
            <a:endParaRPr lang="en-US" sz="1600" dirty="0">
              <a:solidFill>
                <a:schemeClr val="bg1">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rPr>
              <a:t>Support Multiple forwarding agents</a:t>
            </a:r>
          </a:p>
          <a:p>
            <a:pPr marL="285750" indent="-285750">
              <a:buFont typeface="Arial" panose="020B0604020202020204" pitchFamily="34" charset="0"/>
              <a:buChar char="•"/>
            </a:pPr>
            <a:endParaRPr lang="en-US" sz="1600" dirty="0">
              <a:solidFill>
                <a:schemeClr val="bg1">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rPr>
              <a:t>Thin OS with Controller (ONOS)</a:t>
            </a:r>
          </a:p>
          <a:p>
            <a:endParaRPr lang="en-US" sz="1600" dirty="0">
              <a:solidFill>
                <a:schemeClr val="bg1">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rPr>
              <a:t>Thick OS with FRR/ORC</a:t>
            </a:r>
          </a:p>
          <a:p>
            <a:pPr marL="285750" indent="-285750">
              <a:buFont typeface="Arial" panose="020B0604020202020204" pitchFamily="34" charset="0"/>
              <a:buChar char="•"/>
            </a:pPr>
            <a:endParaRPr lang="en-US" sz="1600" dirty="0">
              <a:solidFill>
                <a:schemeClr val="bg1">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rPr>
              <a:t>Becoming the de-facto standard for platform abstraction ~120 platforms (</a:t>
            </a:r>
            <a:r>
              <a:rPr lang="en-US" sz="1600" dirty="0" err="1">
                <a:solidFill>
                  <a:schemeClr val="bg1">
                    <a:lumMod val="50000"/>
                  </a:schemeClr>
                </a:solidFill>
                <a:latin typeface="Calibri" panose="020F0502020204030204" pitchFamily="34" charset="0"/>
                <a:cs typeface="Calibri" panose="020F0502020204030204" pitchFamily="34" charset="0"/>
              </a:rPr>
              <a:t>Startum</a:t>
            </a:r>
            <a:r>
              <a:rPr lang="en-US" sz="1600" dirty="0">
                <a:solidFill>
                  <a:schemeClr val="bg1">
                    <a:lumMod val="50000"/>
                  </a:schemeClr>
                </a:solidFill>
                <a:latin typeface="Calibri" panose="020F0502020204030204" pitchFamily="34" charset="0"/>
                <a:cs typeface="Calibri" panose="020F0502020204030204" pitchFamily="34" charset="0"/>
              </a:rPr>
              <a:t>, </a:t>
            </a:r>
            <a:r>
              <a:rPr lang="en-US" sz="1600" dirty="0" err="1">
                <a:solidFill>
                  <a:schemeClr val="bg1">
                    <a:lumMod val="50000"/>
                  </a:schemeClr>
                </a:solidFill>
                <a:latin typeface="Calibri" panose="020F0502020204030204" pitchFamily="34" charset="0"/>
                <a:cs typeface="Calibri" panose="020F0502020204030204" pitchFamily="34" charset="0"/>
              </a:rPr>
              <a:t>Arrcus</a:t>
            </a:r>
            <a:r>
              <a:rPr lang="en-US" sz="1600" dirty="0">
                <a:solidFill>
                  <a:schemeClr val="bg1">
                    <a:lumMod val="50000"/>
                  </a:schemeClr>
                </a:solidFill>
                <a:latin typeface="Calibri" panose="020F0502020204030204" pitchFamily="34" charset="0"/>
                <a:cs typeface="Calibri" panose="020F0502020204030204" pitchFamily="34" charset="0"/>
              </a:rPr>
              <a:t>, </a:t>
            </a:r>
            <a:r>
              <a:rPr lang="en-US" sz="1600" dirty="0" err="1">
                <a:solidFill>
                  <a:schemeClr val="bg1">
                    <a:lumMod val="50000"/>
                  </a:schemeClr>
                </a:solidFill>
                <a:latin typeface="Calibri" panose="020F0502020204030204" pitchFamily="34" charset="0"/>
                <a:cs typeface="Calibri" panose="020F0502020204030204" pitchFamily="34" charset="0"/>
              </a:rPr>
              <a:t>SnapRoute</a:t>
            </a:r>
            <a:r>
              <a:rPr lang="en-US" sz="1600" dirty="0">
                <a:solidFill>
                  <a:schemeClr val="bg1">
                    <a:lumMod val="50000"/>
                  </a:schemeClr>
                </a:solidFill>
                <a:latin typeface="Calibri" panose="020F0502020204030204" pitchFamily="34" charset="0"/>
                <a:cs typeface="Calibri" panose="020F0502020204030204" pitchFamily="34" charset="0"/>
              </a:rPr>
              <a:t> </a:t>
            </a:r>
            <a:r>
              <a:rPr lang="en-US" sz="1600" dirty="0" err="1">
                <a:solidFill>
                  <a:schemeClr val="bg1">
                    <a:lumMod val="50000"/>
                  </a:schemeClr>
                </a:solidFill>
                <a:latin typeface="Calibri" panose="020F0502020204030204" pitchFamily="34" charset="0"/>
                <a:cs typeface="Calibri" panose="020F0502020204030204" pitchFamily="34" charset="0"/>
              </a:rPr>
              <a:t>etc</a:t>
            </a:r>
            <a:r>
              <a:rPr lang="en-US" sz="1600" dirty="0">
                <a:solidFill>
                  <a:schemeClr val="bg1">
                    <a:lumMod val="50000"/>
                  </a:schemeClr>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US" sz="1600" dirty="0">
              <a:solidFill>
                <a:schemeClr val="bg1">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rPr>
              <a:t>Use Cases: </a:t>
            </a:r>
          </a:p>
          <a:p>
            <a:pPr marL="742950" lvl="1" indent="-28575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rPr>
              <a:t>CORD Leaf Spine Fabric (ONOS / Indigo Agent)</a:t>
            </a:r>
          </a:p>
          <a:p>
            <a:pPr marL="742950" lvl="1" indent="-28575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rPr>
              <a:t>EVPN with </a:t>
            </a:r>
            <a:r>
              <a:rPr lang="en-US" sz="1600" dirty="0" err="1">
                <a:solidFill>
                  <a:schemeClr val="bg1">
                    <a:lumMod val="50000"/>
                  </a:schemeClr>
                </a:solidFill>
                <a:latin typeface="Calibri" panose="020F0502020204030204" pitchFamily="34" charset="0"/>
                <a:cs typeface="Calibri" panose="020F0502020204030204" pitchFamily="34" charset="0"/>
              </a:rPr>
              <a:t>GoBGP</a:t>
            </a:r>
            <a:r>
              <a:rPr lang="en-US" sz="1600" dirty="0">
                <a:solidFill>
                  <a:schemeClr val="bg1">
                    <a:lumMod val="50000"/>
                  </a:schemeClr>
                </a:solidFill>
                <a:latin typeface="Calibri" panose="020F0502020204030204" pitchFamily="34" charset="0"/>
                <a:cs typeface="Calibri" panose="020F0502020204030204" pitchFamily="34" charset="0"/>
              </a:rPr>
              <a:t> / Zebra / ORC / Open NSL</a:t>
            </a:r>
          </a:p>
          <a:p>
            <a:pPr marL="742950" lvl="1" indent="-28575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rPr>
              <a:t>FBOSS Leaf Spine Fabric </a:t>
            </a:r>
          </a:p>
          <a:p>
            <a:pPr algn="ctr"/>
            <a:endParaRPr lang="en-US" sz="1800" dirty="0"/>
          </a:p>
        </p:txBody>
      </p:sp>
      <p:pic>
        <p:nvPicPr>
          <p:cNvPr id="87" name="Picture 86">
            <a:extLst>
              <a:ext uri="{FF2B5EF4-FFF2-40B4-BE49-F238E27FC236}">
                <a16:creationId xmlns:a16="http://schemas.microsoft.com/office/drawing/2014/main" id="{1F980F0F-8266-4FF6-856D-EE89E766FF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7900" y="17252"/>
            <a:ext cx="828170" cy="953465"/>
          </a:xfrm>
          <a:prstGeom prst="rect">
            <a:avLst/>
          </a:prstGeom>
        </p:spPr>
      </p:pic>
    </p:spTree>
    <p:extLst>
      <p:ext uri="{BB962C8B-B14F-4D97-AF65-F5344CB8AC3E}">
        <p14:creationId xmlns:p14="http://schemas.microsoft.com/office/powerpoint/2010/main" val="349880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47"/>
                                        </p:tgtEl>
                                        <p:attrNameLst>
                                          <p:attrName>style.color</p:attrName>
                                        </p:attrNameLst>
                                      </p:cBhvr>
                                      <p:by>
                                        <p:hsl h="0" s="-70588" l="0"/>
                                      </p:by>
                                    </p:animClr>
                                    <p:animClr clrSpc="hsl" dir="cw">
                                      <p:cBhvr>
                                        <p:cTn id="7" dur="500" fill="hold"/>
                                        <p:tgtEl>
                                          <p:spTgt spid="47"/>
                                        </p:tgtEl>
                                        <p:attrNameLst>
                                          <p:attrName>fillcolor</p:attrName>
                                        </p:attrNameLst>
                                      </p:cBhvr>
                                      <p:by>
                                        <p:hsl h="0" s="-70588" l="0"/>
                                      </p:by>
                                    </p:animClr>
                                    <p:animClr clrSpc="hsl" dir="cw">
                                      <p:cBhvr>
                                        <p:cTn id="8" dur="500" fill="hold"/>
                                        <p:tgtEl>
                                          <p:spTgt spid="47"/>
                                        </p:tgtEl>
                                        <p:attrNameLst>
                                          <p:attrName>stroke.color</p:attrName>
                                        </p:attrNameLst>
                                      </p:cBhvr>
                                      <p:by>
                                        <p:hsl h="0" s="-70588" l="0"/>
                                      </p:by>
                                    </p:animClr>
                                    <p:set>
                                      <p:cBhvr>
                                        <p:cTn id="9" dur="500" fill="hold"/>
                                        <p:tgtEl>
                                          <p:spTgt spid="47"/>
                                        </p:tgtEl>
                                        <p:attrNameLst>
                                          <p:attrName>fill.type</p:attrName>
                                        </p:attrNameLst>
                                      </p:cBhvr>
                                      <p:to>
                                        <p:strVal val="solid"/>
                                      </p:to>
                                    </p:set>
                                  </p:childTnLst>
                                </p:cTn>
                              </p:par>
                              <p:par>
                                <p:cTn id="10" presetID="25" presetClass="emph" presetSubtype="0" fill="hold" grpId="0" nodeType="withEffect">
                                  <p:stCondLst>
                                    <p:cond delay="0"/>
                                  </p:stCondLst>
                                  <p:childTnLst>
                                    <p:animClr clrSpc="hsl" dir="cw">
                                      <p:cBhvr override="childStyle">
                                        <p:cTn id="11" dur="500" fill="hold"/>
                                        <p:tgtEl>
                                          <p:spTgt spid="49"/>
                                        </p:tgtEl>
                                        <p:attrNameLst>
                                          <p:attrName>style.color</p:attrName>
                                        </p:attrNameLst>
                                      </p:cBhvr>
                                      <p:by>
                                        <p:hsl h="0" s="-70588" l="0"/>
                                      </p:by>
                                    </p:animClr>
                                    <p:animClr clrSpc="hsl" dir="cw">
                                      <p:cBhvr>
                                        <p:cTn id="12" dur="500" fill="hold"/>
                                        <p:tgtEl>
                                          <p:spTgt spid="49"/>
                                        </p:tgtEl>
                                        <p:attrNameLst>
                                          <p:attrName>fillcolor</p:attrName>
                                        </p:attrNameLst>
                                      </p:cBhvr>
                                      <p:by>
                                        <p:hsl h="0" s="-70588" l="0"/>
                                      </p:by>
                                    </p:animClr>
                                    <p:animClr clrSpc="hsl" dir="cw">
                                      <p:cBhvr>
                                        <p:cTn id="13" dur="500" fill="hold"/>
                                        <p:tgtEl>
                                          <p:spTgt spid="49"/>
                                        </p:tgtEl>
                                        <p:attrNameLst>
                                          <p:attrName>stroke.color</p:attrName>
                                        </p:attrNameLst>
                                      </p:cBhvr>
                                      <p:by>
                                        <p:hsl h="0" s="-70588" l="0"/>
                                      </p:by>
                                    </p:animClr>
                                    <p:set>
                                      <p:cBhvr>
                                        <p:cTn id="14" dur="500" fill="hold"/>
                                        <p:tgtEl>
                                          <p:spTgt spid="49"/>
                                        </p:tgtEl>
                                        <p:attrNameLst>
                                          <p:attrName>fill.type</p:attrName>
                                        </p:attrNameLst>
                                      </p:cBhvr>
                                      <p:to>
                                        <p:strVal val="solid"/>
                                      </p:to>
                                    </p:set>
                                  </p:childTnLst>
                                </p:cTn>
                              </p:par>
                              <p:par>
                                <p:cTn id="15" presetID="25" presetClass="emph" presetSubtype="0" fill="hold" grpId="0" nodeType="withEffect">
                                  <p:stCondLst>
                                    <p:cond delay="0"/>
                                  </p:stCondLst>
                                  <p:childTnLst>
                                    <p:animClr clrSpc="hsl" dir="cw">
                                      <p:cBhvr override="childStyle">
                                        <p:cTn id="16" dur="500" fill="hold"/>
                                        <p:tgtEl>
                                          <p:spTgt spid="50"/>
                                        </p:tgtEl>
                                        <p:attrNameLst>
                                          <p:attrName>style.color</p:attrName>
                                        </p:attrNameLst>
                                      </p:cBhvr>
                                      <p:by>
                                        <p:hsl h="0" s="-70588" l="0"/>
                                      </p:by>
                                    </p:animClr>
                                    <p:animClr clrSpc="hsl" dir="cw">
                                      <p:cBhvr>
                                        <p:cTn id="17" dur="500" fill="hold"/>
                                        <p:tgtEl>
                                          <p:spTgt spid="50"/>
                                        </p:tgtEl>
                                        <p:attrNameLst>
                                          <p:attrName>fillcolor</p:attrName>
                                        </p:attrNameLst>
                                      </p:cBhvr>
                                      <p:by>
                                        <p:hsl h="0" s="-70588" l="0"/>
                                      </p:by>
                                    </p:animClr>
                                    <p:animClr clrSpc="hsl" dir="cw">
                                      <p:cBhvr>
                                        <p:cTn id="18" dur="500" fill="hold"/>
                                        <p:tgtEl>
                                          <p:spTgt spid="50"/>
                                        </p:tgtEl>
                                        <p:attrNameLst>
                                          <p:attrName>stroke.color</p:attrName>
                                        </p:attrNameLst>
                                      </p:cBhvr>
                                      <p:by>
                                        <p:hsl h="0" s="-70588" l="0"/>
                                      </p:by>
                                    </p:animClr>
                                    <p:set>
                                      <p:cBhvr>
                                        <p:cTn id="19" dur="500" fill="hold"/>
                                        <p:tgtEl>
                                          <p:spTgt spid="50"/>
                                        </p:tgtEl>
                                        <p:attrNameLst>
                                          <p:attrName>fill.type</p:attrName>
                                        </p:attrNameLst>
                                      </p:cBhvr>
                                      <p:to>
                                        <p:strVal val="solid"/>
                                      </p:to>
                                    </p:set>
                                  </p:childTnLst>
                                </p:cTn>
                              </p:par>
                              <p:par>
                                <p:cTn id="20" presetID="25" presetClass="emph" presetSubtype="0" fill="hold" grpId="0" nodeType="withEffect">
                                  <p:stCondLst>
                                    <p:cond delay="0"/>
                                  </p:stCondLst>
                                  <p:childTnLst>
                                    <p:animClr clrSpc="hsl" dir="cw">
                                      <p:cBhvr override="childStyle">
                                        <p:cTn id="21" dur="500" fill="hold"/>
                                        <p:tgtEl>
                                          <p:spTgt spid="51"/>
                                        </p:tgtEl>
                                        <p:attrNameLst>
                                          <p:attrName>style.color</p:attrName>
                                        </p:attrNameLst>
                                      </p:cBhvr>
                                      <p:by>
                                        <p:hsl h="0" s="-70588" l="0"/>
                                      </p:by>
                                    </p:animClr>
                                    <p:animClr clrSpc="hsl" dir="cw">
                                      <p:cBhvr>
                                        <p:cTn id="22" dur="500" fill="hold"/>
                                        <p:tgtEl>
                                          <p:spTgt spid="51"/>
                                        </p:tgtEl>
                                        <p:attrNameLst>
                                          <p:attrName>fillcolor</p:attrName>
                                        </p:attrNameLst>
                                      </p:cBhvr>
                                      <p:by>
                                        <p:hsl h="0" s="-70588" l="0"/>
                                      </p:by>
                                    </p:animClr>
                                    <p:animClr clrSpc="hsl" dir="cw">
                                      <p:cBhvr>
                                        <p:cTn id="23" dur="500" fill="hold"/>
                                        <p:tgtEl>
                                          <p:spTgt spid="51"/>
                                        </p:tgtEl>
                                        <p:attrNameLst>
                                          <p:attrName>stroke.color</p:attrName>
                                        </p:attrNameLst>
                                      </p:cBhvr>
                                      <p:by>
                                        <p:hsl h="0" s="-70588" l="0"/>
                                      </p:by>
                                    </p:animClr>
                                    <p:set>
                                      <p:cBhvr>
                                        <p:cTn id="24" dur="500" fill="hold"/>
                                        <p:tgtEl>
                                          <p:spTgt spid="51"/>
                                        </p:tgtEl>
                                        <p:attrNameLst>
                                          <p:attrName>fill.type</p:attrName>
                                        </p:attrNameLst>
                                      </p:cBhvr>
                                      <p:to>
                                        <p:strVal val="solid"/>
                                      </p:to>
                                    </p:set>
                                  </p:childTnLst>
                                </p:cTn>
                              </p:par>
                              <p:par>
                                <p:cTn id="25" presetID="25" presetClass="emph" presetSubtype="0" fill="hold" grpId="0" nodeType="withEffect">
                                  <p:stCondLst>
                                    <p:cond delay="0"/>
                                  </p:stCondLst>
                                  <p:childTnLst>
                                    <p:animClr clrSpc="hsl" dir="cw">
                                      <p:cBhvr override="childStyle">
                                        <p:cTn id="26" dur="500" fill="hold"/>
                                        <p:tgtEl>
                                          <p:spTgt spid="52"/>
                                        </p:tgtEl>
                                        <p:attrNameLst>
                                          <p:attrName>style.color</p:attrName>
                                        </p:attrNameLst>
                                      </p:cBhvr>
                                      <p:by>
                                        <p:hsl h="0" s="-70588" l="0"/>
                                      </p:by>
                                    </p:animClr>
                                    <p:animClr clrSpc="hsl" dir="cw">
                                      <p:cBhvr>
                                        <p:cTn id="27" dur="500" fill="hold"/>
                                        <p:tgtEl>
                                          <p:spTgt spid="52"/>
                                        </p:tgtEl>
                                        <p:attrNameLst>
                                          <p:attrName>fillcolor</p:attrName>
                                        </p:attrNameLst>
                                      </p:cBhvr>
                                      <p:by>
                                        <p:hsl h="0" s="-70588" l="0"/>
                                      </p:by>
                                    </p:animClr>
                                    <p:animClr clrSpc="hsl" dir="cw">
                                      <p:cBhvr>
                                        <p:cTn id="28" dur="500" fill="hold"/>
                                        <p:tgtEl>
                                          <p:spTgt spid="52"/>
                                        </p:tgtEl>
                                        <p:attrNameLst>
                                          <p:attrName>stroke.color</p:attrName>
                                        </p:attrNameLst>
                                      </p:cBhvr>
                                      <p:by>
                                        <p:hsl h="0" s="-70588" l="0"/>
                                      </p:by>
                                    </p:animClr>
                                    <p:set>
                                      <p:cBhvr>
                                        <p:cTn id="29" dur="500" fill="hold"/>
                                        <p:tgtEl>
                                          <p:spTgt spid="52"/>
                                        </p:tgtEl>
                                        <p:attrNameLst>
                                          <p:attrName>fill.type</p:attrName>
                                        </p:attrNameLst>
                                      </p:cBhvr>
                                      <p:to>
                                        <p:strVal val="solid"/>
                                      </p:to>
                                    </p:set>
                                  </p:childTnLst>
                                </p:cTn>
                              </p:par>
                              <p:par>
                                <p:cTn id="30" presetID="25" presetClass="emph" presetSubtype="0" fill="hold" grpId="0" nodeType="withEffect">
                                  <p:stCondLst>
                                    <p:cond delay="0"/>
                                  </p:stCondLst>
                                  <p:childTnLst>
                                    <p:animClr clrSpc="hsl" dir="cw">
                                      <p:cBhvr override="childStyle">
                                        <p:cTn id="31" dur="500" fill="hold"/>
                                        <p:tgtEl>
                                          <p:spTgt spid="53"/>
                                        </p:tgtEl>
                                        <p:attrNameLst>
                                          <p:attrName>style.color</p:attrName>
                                        </p:attrNameLst>
                                      </p:cBhvr>
                                      <p:by>
                                        <p:hsl h="0" s="-70588" l="0"/>
                                      </p:by>
                                    </p:animClr>
                                    <p:animClr clrSpc="hsl" dir="cw">
                                      <p:cBhvr>
                                        <p:cTn id="32" dur="500" fill="hold"/>
                                        <p:tgtEl>
                                          <p:spTgt spid="53"/>
                                        </p:tgtEl>
                                        <p:attrNameLst>
                                          <p:attrName>fillcolor</p:attrName>
                                        </p:attrNameLst>
                                      </p:cBhvr>
                                      <p:by>
                                        <p:hsl h="0" s="-70588" l="0"/>
                                      </p:by>
                                    </p:animClr>
                                    <p:animClr clrSpc="hsl" dir="cw">
                                      <p:cBhvr>
                                        <p:cTn id="33" dur="500" fill="hold"/>
                                        <p:tgtEl>
                                          <p:spTgt spid="53"/>
                                        </p:tgtEl>
                                        <p:attrNameLst>
                                          <p:attrName>stroke.color</p:attrName>
                                        </p:attrNameLst>
                                      </p:cBhvr>
                                      <p:by>
                                        <p:hsl h="0" s="-70588" l="0"/>
                                      </p:by>
                                    </p:animClr>
                                    <p:set>
                                      <p:cBhvr>
                                        <p:cTn id="34" dur="500" fill="hold"/>
                                        <p:tgtEl>
                                          <p:spTgt spid="53"/>
                                        </p:tgtEl>
                                        <p:attrNameLst>
                                          <p:attrName>fill.type</p:attrName>
                                        </p:attrNameLst>
                                      </p:cBhvr>
                                      <p:to>
                                        <p:strVal val="solid"/>
                                      </p:to>
                                    </p:set>
                                  </p:childTnLst>
                                </p:cTn>
                              </p:par>
                              <p:par>
                                <p:cTn id="35" presetID="25" presetClass="emph" presetSubtype="0" fill="hold" grpId="0" nodeType="withEffect">
                                  <p:stCondLst>
                                    <p:cond delay="0"/>
                                  </p:stCondLst>
                                  <p:childTnLst>
                                    <p:animClr clrSpc="hsl" dir="cw">
                                      <p:cBhvr override="childStyle">
                                        <p:cTn id="36" dur="500" fill="hold"/>
                                        <p:tgtEl>
                                          <p:spTgt spid="45"/>
                                        </p:tgtEl>
                                        <p:attrNameLst>
                                          <p:attrName>style.color</p:attrName>
                                        </p:attrNameLst>
                                      </p:cBhvr>
                                      <p:by>
                                        <p:hsl h="0" s="-70588" l="0"/>
                                      </p:by>
                                    </p:animClr>
                                    <p:animClr clrSpc="hsl" dir="cw">
                                      <p:cBhvr>
                                        <p:cTn id="37" dur="500" fill="hold"/>
                                        <p:tgtEl>
                                          <p:spTgt spid="45"/>
                                        </p:tgtEl>
                                        <p:attrNameLst>
                                          <p:attrName>fillcolor</p:attrName>
                                        </p:attrNameLst>
                                      </p:cBhvr>
                                      <p:by>
                                        <p:hsl h="0" s="-70588" l="0"/>
                                      </p:by>
                                    </p:animClr>
                                    <p:animClr clrSpc="hsl" dir="cw">
                                      <p:cBhvr>
                                        <p:cTn id="38" dur="500" fill="hold"/>
                                        <p:tgtEl>
                                          <p:spTgt spid="45"/>
                                        </p:tgtEl>
                                        <p:attrNameLst>
                                          <p:attrName>stroke.color</p:attrName>
                                        </p:attrNameLst>
                                      </p:cBhvr>
                                      <p:by>
                                        <p:hsl h="0" s="-70588" l="0"/>
                                      </p:by>
                                    </p:animClr>
                                    <p:set>
                                      <p:cBhvr>
                                        <p:cTn id="39" dur="500" fill="hold"/>
                                        <p:tgtEl>
                                          <p:spTgt spid="45"/>
                                        </p:tgtEl>
                                        <p:attrNameLst>
                                          <p:attrName>fill.type</p:attrName>
                                        </p:attrNameLst>
                                      </p:cBhvr>
                                      <p:to>
                                        <p:strVal val="solid"/>
                                      </p:to>
                                    </p:set>
                                  </p:childTnLst>
                                </p:cTn>
                              </p:par>
                              <p:par>
                                <p:cTn id="40" presetID="25" presetClass="emph" presetSubtype="0" fill="hold" grpId="0" nodeType="withEffect">
                                  <p:stCondLst>
                                    <p:cond delay="0"/>
                                  </p:stCondLst>
                                  <p:childTnLst>
                                    <p:animClr clrSpc="hsl" dir="cw">
                                      <p:cBhvr override="childStyle">
                                        <p:cTn id="41" dur="500" fill="hold"/>
                                        <p:tgtEl>
                                          <p:spTgt spid="44"/>
                                        </p:tgtEl>
                                        <p:attrNameLst>
                                          <p:attrName>style.color</p:attrName>
                                        </p:attrNameLst>
                                      </p:cBhvr>
                                      <p:by>
                                        <p:hsl h="0" s="-70588" l="0"/>
                                      </p:by>
                                    </p:animClr>
                                    <p:animClr clrSpc="hsl" dir="cw">
                                      <p:cBhvr>
                                        <p:cTn id="42" dur="500" fill="hold"/>
                                        <p:tgtEl>
                                          <p:spTgt spid="44"/>
                                        </p:tgtEl>
                                        <p:attrNameLst>
                                          <p:attrName>fillcolor</p:attrName>
                                        </p:attrNameLst>
                                      </p:cBhvr>
                                      <p:by>
                                        <p:hsl h="0" s="-70588" l="0"/>
                                      </p:by>
                                    </p:animClr>
                                    <p:animClr clrSpc="hsl" dir="cw">
                                      <p:cBhvr>
                                        <p:cTn id="43" dur="500" fill="hold"/>
                                        <p:tgtEl>
                                          <p:spTgt spid="44"/>
                                        </p:tgtEl>
                                        <p:attrNameLst>
                                          <p:attrName>stroke.color</p:attrName>
                                        </p:attrNameLst>
                                      </p:cBhvr>
                                      <p:by>
                                        <p:hsl h="0" s="-70588" l="0"/>
                                      </p:by>
                                    </p:animClr>
                                    <p:set>
                                      <p:cBhvr>
                                        <p:cTn id="44" dur="500" fill="hold"/>
                                        <p:tgtEl>
                                          <p:spTgt spid="44"/>
                                        </p:tgtEl>
                                        <p:attrNameLst>
                                          <p:attrName>fill.type</p:attrName>
                                        </p:attrNameLst>
                                      </p:cBhvr>
                                      <p:to>
                                        <p:strVal val="solid"/>
                                      </p:to>
                                    </p:set>
                                  </p:childTnLst>
                                </p:cTn>
                              </p:par>
                              <p:par>
                                <p:cTn id="45" presetID="25" presetClass="emph" presetSubtype="0" fill="hold" grpId="0" nodeType="withEffect">
                                  <p:stCondLst>
                                    <p:cond delay="0"/>
                                  </p:stCondLst>
                                  <p:childTnLst>
                                    <p:animClr clrSpc="hsl" dir="cw">
                                      <p:cBhvr override="childStyle">
                                        <p:cTn id="46" dur="500" fill="hold"/>
                                        <p:tgtEl>
                                          <p:spTgt spid="43"/>
                                        </p:tgtEl>
                                        <p:attrNameLst>
                                          <p:attrName>style.color</p:attrName>
                                        </p:attrNameLst>
                                      </p:cBhvr>
                                      <p:by>
                                        <p:hsl h="0" s="-70588" l="0"/>
                                      </p:by>
                                    </p:animClr>
                                    <p:animClr clrSpc="hsl" dir="cw">
                                      <p:cBhvr>
                                        <p:cTn id="47" dur="500" fill="hold"/>
                                        <p:tgtEl>
                                          <p:spTgt spid="43"/>
                                        </p:tgtEl>
                                        <p:attrNameLst>
                                          <p:attrName>fillcolor</p:attrName>
                                        </p:attrNameLst>
                                      </p:cBhvr>
                                      <p:by>
                                        <p:hsl h="0" s="-70588" l="0"/>
                                      </p:by>
                                    </p:animClr>
                                    <p:animClr clrSpc="hsl" dir="cw">
                                      <p:cBhvr>
                                        <p:cTn id="48" dur="500" fill="hold"/>
                                        <p:tgtEl>
                                          <p:spTgt spid="43"/>
                                        </p:tgtEl>
                                        <p:attrNameLst>
                                          <p:attrName>stroke.color</p:attrName>
                                        </p:attrNameLst>
                                      </p:cBhvr>
                                      <p:by>
                                        <p:hsl h="0" s="-70588" l="0"/>
                                      </p:by>
                                    </p:animClr>
                                    <p:set>
                                      <p:cBhvr>
                                        <p:cTn id="49" dur="500" fill="hold"/>
                                        <p:tgtEl>
                                          <p:spTgt spid="43"/>
                                        </p:tgtEl>
                                        <p:attrNameLst>
                                          <p:attrName>fill.type</p:attrName>
                                        </p:attrNameLst>
                                      </p:cBhvr>
                                      <p:to>
                                        <p:strVal val="solid"/>
                                      </p:to>
                                    </p:set>
                                  </p:childTnLst>
                                </p:cTn>
                              </p:par>
                              <p:par>
                                <p:cTn id="50" presetID="25" presetClass="emph" presetSubtype="0" fill="hold" grpId="0" nodeType="withEffect">
                                  <p:stCondLst>
                                    <p:cond delay="0"/>
                                  </p:stCondLst>
                                  <p:childTnLst>
                                    <p:animClr clrSpc="hsl" dir="cw">
                                      <p:cBhvr override="childStyle">
                                        <p:cTn id="51" dur="500" fill="hold"/>
                                        <p:tgtEl>
                                          <p:spTgt spid="42"/>
                                        </p:tgtEl>
                                        <p:attrNameLst>
                                          <p:attrName>style.color</p:attrName>
                                        </p:attrNameLst>
                                      </p:cBhvr>
                                      <p:by>
                                        <p:hsl h="0" s="-70588" l="0"/>
                                      </p:by>
                                    </p:animClr>
                                    <p:animClr clrSpc="hsl" dir="cw">
                                      <p:cBhvr>
                                        <p:cTn id="52" dur="500" fill="hold"/>
                                        <p:tgtEl>
                                          <p:spTgt spid="42"/>
                                        </p:tgtEl>
                                        <p:attrNameLst>
                                          <p:attrName>fillcolor</p:attrName>
                                        </p:attrNameLst>
                                      </p:cBhvr>
                                      <p:by>
                                        <p:hsl h="0" s="-70588" l="0"/>
                                      </p:by>
                                    </p:animClr>
                                    <p:animClr clrSpc="hsl" dir="cw">
                                      <p:cBhvr>
                                        <p:cTn id="53" dur="500" fill="hold"/>
                                        <p:tgtEl>
                                          <p:spTgt spid="42"/>
                                        </p:tgtEl>
                                        <p:attrNameLst>
                                          <p:attrName>stroke.color</p:attrName>
                                        </p:attrNameLst>
                                      </p:cBhvr>
                                      <p:by>
                                        <p:hsl h="0" s="-70588" l="0"/>
                                      </p:by>
                                    </p:animClr>
                                    <p:set>
                                      <p:cBhvr>
                                        <p:cTn id="54" dur="500" fill="hold"/>
                                        <p:tgtEl>
                                          <p:spTgt spid="42"/>
                                        </p:tgtEl>
                                        <p:attrNameLst>
                                          <p:attrName>fill.type</p:attrName>
                                        </p:attrNameLst>
                                      </p:cBhvr>
                                      <p:to>
                                        <p:strVal val="solid"/>
                                      </p:to>
                                    </p:set>
                                  </p:childTnLst>
                                </p:cTn>
                              </p:par>
                              <p:par>
                                <p:cTn id="55" presetID="25" presetClass="emph" presetSubtype="0" fill="hold" grpId="0" nodeType="withEffect">
                                  <p:stCondLst>
                                    <p:cond delay="0"/>
                                  </p:stCondLst>
                                  <p:childTnLst>
                                    <p:animClr clrSpc="hsl" dir="cw">
                                      <p:cBhvr override="childStyle">
                                        <p:cTn id="56" dur="500" fill="hold"/>
                                        <p:tgtEl>
                                          <p:spTgt spid="40"/>
                                        </p:tgtEl>
                                        <p:attrNameLst>
                                          <p:attrName>style.color</p:attrName>
                                        </p:attrNameLst>
                                      </p:cBhvr>
                                      <p:by>
                                        <p:hsl h="0" s="-70588" l="0"/>
                                      </p:by>
                                    </p:animClr>
                                    <p:animClr clrSpc="hsl" dir="cw">
                                      <p:cBhvr>
                                        <p:cTn id="57" dur="500" fill="hold"/>
                                        <p:tgtEl>
                                          <p:spTgt spid="40"/>
                                        </p:tgtEl>
                                        <p:attrNameLst>
                                          <p:attrName>fillcolor</p:attrName>
                                        </p:attrNameLst>
                                      </p:cBhvr>
                                      <p:by>
                                        <p:hsl h="0" s="-70588" l="0"/>
                                      </p:by>
                                    </p:animClr>
                                    <p:animClr clrSpc="hsl" dir="cw">
                                      <p:cBhvr>
                                        <p:cTn id="58" dur="500" fill="hold"/>
                                        <p:tgtEl>
                                          <p:spTgt spid="40"/>
                                        </p:tgtEl>
                                        <p:attrNameLst>
                                          <p:attrName>stroke.color</p:attrName>
                                        </p:attrNameLst>
                                      </p:cBhvr>
                                      <p:by>
                                        <p:hsl h="0" s="-70588" l="0"/>
                                      </p:by>
                                    </p:animClr>
                                    <p:set>
                                      <p:cBhvr>
                                        <p:cTn id="59" dur="500" fill="hold"/>
                                        <p:tgtEl>
                                          <p:spTgt spid="40"/>
                                        </p:tgtEl>
                                        <p:attrNameLst>
                                          <p:attrName>fill.type</p:attrName>
                                        </p:attrNameLst>
                                      </p:cBhvr>
                                      <p:to>
                                        <p:strVal val="solid"/>
                                      </p:to>
                                    </p:set>
                                  </p:childTnLst>
                                </p:cTn>
                              </p:par>
                              <p:par>
                                <p:cTn id="60" presetID="25" presetClass="emph" presetSubtype="0" fill="hold" grpId="0" nodeType="withEffect">
                                  <p:stCondLst>
                                    <p:cond delay="0"/>
                                  </p:stCondLst>
                                  <p:childTnLst>
                                    <p:animClr clrSpc="hsl" dir="cw">
                                      <p:cBhvr override="childStyle">
                                        <p:cTn id="61" dur="500" fill="hold"/>
                                        <p:tgtEl>
                                          <p:spTgt spid="39"/>
                                        </p:tgtEl>
                                        <p:attrNameLst>
                                          <p:attrName>style.color</p:attrName>
                                        </p:attrNameLst>
                                      </p:cBhvr>
                                      <p:by>
                                        <p:hsl h="0" s="-70588" l="0"/>
                                      </p:by>
                                    </p:animClr>
                                    <p:animClr clrSpc="hsl" dir="cw">
                                      <p:cBhvr>
                                        <p:cTn id="62" dur="500" fill="hold"/>
                                        <p:tgtEl>
                                          <p:spTgt spid="39"/>
                                        </p:tgtEl>
                                        <p:attrNameLst>
                                          <p:attrName>fillcolor</p:attrName>
                                        </p:attrNameLst>
                                      </p:cBhvr>
                                      <p:by>
                                        <p:hsl h="0" s="-70588" l="0"/>
                                      </p:by>
                                    </p:animClr>
                                    <p:animClr clrSpc="hsl" dir="cw">
                                      <p:cBhvr>
                                        <p:cTn id="63" dur="500" fill="hold"/>
                                        <p:tgtEl>
                                          <p:spTgt spid="39"/>
                                        </p:tgtEl>
                                        <p:attrNameLst>
                                          <p:attrName>stroke.color</p:attrName>
                                        </p:attrNameLst>
                                      </p:cBhvr>
                                      <p:by>
                                        <p:hsl h="0" s="-70588" l="0"/>
                                      </p:by>
                                    </p:animClr>
                                    <p:set>
                                      <p:cBhvr>
                                        <p:cTn id="64" dur="500" fill="hold"/>
                                        <p:tgtEl>
                                          <p:spTgt spid="39"/>
                                        </p:tgtEl>
                                        <p:attrNameLst>
                                          <p:attrName>fill.type</p:attrName>
                                        </p:attrNameLst>
                                      </p:cBhvr>
                                      <p:to>
                                        <p:strVal val="solid"/>
                                      </p:to>
                                    </p:set>
                                  </p:childTnLst>
                                </p:cTn>
                              </p:par>
                              <p:par>
                                <p:cTn id="65" presetID="25" presetClass="emph" presetSubtype="0" fill="hold" grpId="0" nodeType="withEffect">
                                  <p:stCondLst>
                                    <p:cond delay="0"/>
                                  </p:stCondLst>
                                  <p:childTnLst>
                                    <p:animClr clrSpc="hsl" dir="cw">
                                      <p:cBhvr override="childStyle">
                                        <p:cTn id="66" dur="500" fill="hold"/>
                                        <p:tgtEl>
                                          <p:spTgt spid="37"/>
                                        </p:tgtEl>
                                        <p:attrNameLst>
                                          <p:attrName>style.color</p:attrName>
                                        </p:attrNameLst>
                                      </p:cBhvr>
                                      <p:by>
                                        <p:hsl h="0" s="-70588" l="0"/>
                                      </p:by>
                                    </p:animClr>
                                    <p:animClr clrSpc="hsl" dir="cw">
                                      <p:cBhvr>
                                        <p:cTn id="67" dur="500" fill="hold"/>
                                        <p:tgtEl>
                                          <p:spTgt spid="37"/>
                                        </p:tgtEl>
                                        <p:attrNameLst>
                                          <p:attrName>fillcolor</p:attrName>
                                        </p:attrNameLst>
                                      </p:cBhvr>
                                      <p:by>
                                        <p:hsl h="0" s="-70588" l="0"/>
                                      </p:by>
                                    </p:animClr>
                                    <p:animClr clrSpc="hsl" dir="cw">
                                      <p:cBhvr>
                                        <p:cTn id="68" dur="500" fill="hold"/>
                                        <p:tgtEl>
                                          <p:spTgt spid="37"/>
                                        </p:tgtEl>
                                        <p:attrNameLst>
                                          <p:attrName>stroke.color</p:attrName>
                                        </p:attrNameLst>
                                      </p:cBhvr>
                                      <p:by>
                                        <p:hsl h="0" s="-70588" l="0"/>
                                      </p:by>
                                    </p:animClr>
                                    <p:set>
                                      <p:cBhvr>
                                        <p:cTn id="69" dur="500" fill="hold"/>
                                        <p:tgtEl>
                                          <p:spTgt spid="37"/>
                                        </p:tgtEl>
                                        <p:attrNameLst>
                                          <p:attrName>fill.type</p:attrName>
                                        </p:attrNameLst>
                                      </p:cBhvr>
                                      <p:to>
                                        <p:strVal val="solid"/>
                                      </p:to>
                                    </p:set>
                                  </p:childTnLst>
                                </p:cTn>
                              </p:par>
                              <p:par>
                                <p:cTn id="70" presetID="25" presetClass="emph" presetSubtype="0" fill="hold" grpId="0" nodeType="withEffect">
                                  <p:stCondLst>
                                    <p:cond delay="0"/>
                                  </p:stCondLst>
                                  <p:childTnLst>
                                    <p:animClr clrSpc="hsl" dir="cw">
                                      <p:cBhvr override="childStyle">
                                        <p:cTn id="71" dur="500" fill="hold"/>
                                        <p:tgtEl>
                                          <p:spTgt spid="38"/>
                                        </p:tgtEl>
                                        <p:attrNameLst>
                                          <p:attrName>style.color</p:attrName>
                                        </p:attrNameLst>
                                      </p:cBhvr>
                                      <p:by>
                                        <p:hsl h="0" s="-70588" l="0"/>
                                      </p:by>
                                    </p:animClr>
                                    <p:animClr clrSpc="hsl" dir="cw">
                                      <p:cBhvr>
                                        <p:cTn id="72" dur="500" fill="hold"/>
                                        <p:tgtEl>
                                          <p:spTgt spid="38"/>
                                        </p:tgtEl>
                                        <p:attrNameLst>
                                          <p:attrName>fillcolor</p:attrName>
                                        </p:attrNameLst>
                                      </p:cBhvr>
                                      <p:by>
                                        <p:hsl h="0" s="-70588" l="0"/>
                                      </p:by>
                                    </p:animClr>
                                    <p:animClr clrSpc="hsl" dir="cw">
                                      <p:cBhvr>
                                        <p:cTn id="73" dur="500" fill="hold"/>
                                        <p:tgtEl>
                                          <p:spTgt spid="38"/>
                                        </p:tgtEl>
                                        <p:attrNameLst>
                                          <p:attrName>stroke.color</p:attrName>
                                        </p:attrNameLst>
                                      </p:cBhvr>
                                      <p:by>
                                        <p:hsl h="0" s="-70588" l="0"/>
                                      </p:by>
                                    </p:animClr>
                                    <p:set>
                                      <p:cBhvr>
                                        <p:cTn id="74" dur="500" fill="hold"/>
                                        <p:tgtEl>
                                          <p:spTgt spid="38"/>
                                        </p:tgtEl>
                                        <p:attrNameLst>
                                          <p:attrName>fill.type</p:attrName>
                                        </p:attrNameLst>
                                      </p:cBhvr>
                                      <p:to>
                                        <p:strVal val="solid"/>
                                      </p:to>
                                    </p:set>
                                  </p:childTnLst>
                                </p:cTn>
                              </p:par>
                              <p:par>
                                <p:cTn id="75" presetID="25" presetClass="emph" presetSubtype="0" fill="hold" grpId="0" nodeType="withEffect">
                                  <p:stCondLst>
                                    <p:cond delay="0"/>
                                  </p:stCondLst>
                                  <p:childTnLst>
                                    <p:animClr clrSpc="hsl" dir="cw">
                                      <p:cBhvr override="childStyle">
                                        <p:cTn id="76" dur="500" fill="hold"/>
                                        <p:tgtEl>
                                          <p:spTgt spid="36"/>
                                        </p:tgtEl>
                                        <p:attrNameLst>
                                          <p:attrName>style.color</p:attrName>
                                        </p:attrNameLst>
                                      </p:cBhvr>
                                      <p:by>
                                        <p:hsl h="0" s="-70588" l="0"/>
                                      </p:by>
                                    </p:animClr>
                                    <p:animClr clrSpc="hsl" dir="cw">
                                      <p:cBhvr>
                                        <p:cTn id="77" dur="500" fill="hold"/>
                                        <p:tgtEl>
                                          <p:spTgt spid="36"/>
                                        </p:tgtEl>
                                        <p:attrNameLst>
                                          <p:attrName>fillcolor</p:attrName>
                                        </p:attrNameLst>
                                      </p:cBhvr>
                                      <p:by>
                                        <p:hsl h="0" s="-70588" l="0"/>
                                      </p:by>
                                    </p:animClr>
                                    <p:animClr clrSpc="hsl" dir="cw">
                                      <p:cBhvr>
                                        <p:cTn id="78" dur="500" fill="hold"/>
                                        <p:tgtEl>
                                          <p:spTgt spid="36"/>
                                        </p:tgtEl>
                                        <p:attrNameLst>
                                          <p:attrName>stroke.color</p:attrName>
                                        </p:attrNameLst>
                                      </p:cBhvr>
                                      <p:by>
                                        <p:hsl h="0" s="-70588" l="0"/>
                                      </p:by>
                                    </p:animClr>
                                    <p:set>
                                      <p:cBhvr>
                                        <p:cTn id="79" dur="500" fill="hold"/>
                                        <p:tgtEl>
                                          <p:spTgt spid="36"/>
                                        </p:tgtEl>
                                        <p:attrNameLst>
                                          <p:attrName>fill.type</p:attrName>
                                        </p:attrNameLst>
                                      </p:cBhvr>
                                      <p:to>
                                        <p:strVal val="solid"/>
                                      </p:to>
                                    </p:set>
                                  </p:childTnLst>
                                </p:cTn>
                              </p:par>
                              <p:par>
                                <p:cTn id="80" presetID="25" presetClass="emph" presetSubtype="0" fill="hold" grpId="0" nodeType="withEffect">
                                  <p:stCondLst>
                                    <p:cond delay="0"/>
                                  </p:stCondLst>
                                  <p:childTnLst>
                                    <p:animClr clrSpc="hsl" dir="cw">
                                      <p:cBhvr override="childStyle">
                                        <p:cTn id="81" dur="500" fill="hold"/>
                                        <p:tgtEl>
                                          <p:spTgt spid="29"/>
                                        </p:tgtEl>
                                        <p:attrNameLst>
                                          <p:attrName>style.color</p:attrName>
                                        </p:attrNameLst>
                                      </p:cBhvr>
                                      <p:by>
                                        <p:hsl h="0" s="-70588" l="0"/>
                                      </p:by>
                                    </p:animClr>
                                    <p:animClr clrSpc="hsl" dir="cw">
                                      <p:cBhvr>
                                        <p:cTn id="82" dur="500" fill="hold"/>
                                        <p:tgtEl>
                                          <p:spTgt spid="29"/>
                                        </p:tgtEl>
                                        <p:attrNameLst>
                                          <p:attrName>fillcolor</p:attrName>
                                        </p:attrNameLst>
                                      </p:cBhvr>
                                      <p:by>
                                        <p:hsl h="0" s="-70588" l="0"/>
                                      </p:by>
                                    </p:animClr>
                                    <p:animClr clrSpc="hsl" dir="cw">
                                      <p:cBhvr>
                                        <p:cTn id="83" dur="500" fill="hold"/>
                                        <p:tgtEl>
                                          <p:spTgt spid="29"/>
                                        </p:tgtEl>
                                        <p:attrNameLst>
                                          <p:attrName>stroke.color</p:attrName>
                                        </p:attrNameLst>
                                      </p:cBhvr>
                                      <p:by>
                                        <p:hsl h="0" s="-70588" l="0"/>
                                      </p:by>
                                    </p:animClr>
                                    <p:set>
                                      <p:cBhvr>
                                        <p:cTn id="84" dur="500" fill="hold"/>
                                        <p:tgtEl>
                                          <p:spTgt spid="29"/>
                                        </p:tgtEl>
                                        <p:attrNameLst>
                                          <p:attrName>fill.type</p:attrName>
                                        </p:attrNameLst>
                                      </p:cBhvr>
                                      <p:to>
                                        <p:strVal val="solid"/>
                                      </p:to>
                                    </p:set>
                                  </p:childTnLst>
                                </p:cTn>
                              </p:par>
                              <p:par>
                                <p:cTn id="85" presetID="25" presetClass="emph" presetSubtype="0" fill="hold" grpId="0" nodeType="withEffect">
                                  <p:stCondLst>
                                    <p:cond delay="0"/>
                                  </p:stCondLst>
                                  <p:childTnLst>
                                    <p:animClr clrSpc="hsl" dir="cw">
                                      <p:cBhvr override="childStyle">
                                        <p:cTn id="86" dur="500" fill="hold"/>
                                        <p:tgtEl>
                                          <p:spTgt spid="32"/>
                                        </p:tgtEl>
                                        <p:attrNameLst>
                                          <p:attrName>style.color</p:attrName>
                                        </p:attrNameLst>
                                      </p:cBhvr>
                                      <p:by>
                                        <p:hsl h="0" s="-70588" l="0"/>
                                      </p:by>
                                    </p:animClr>
                                    <p:animClr clrSpc="hsl" dir="cw">
                                      <p:cBhvr>
                                        <p:cTn id="87" dur="500" fill="hold"/>
                                        <p:tgtEl>
                                          <p:spTgt spid="32"/>
                                        </p:tgtEl>
                                        <p:attrNameLst>
                                          <p:attrName>fillcolor</p:attrName>
                                        </p:attrNameLst>
                                      </p:cBhvr>
                                      <p:by>
                                        <p:hsl h="0" s="-70588" l="0"/>
                                      </p:by>
                                    </p:animClr>
                                    <p:animClr clrSpc="hsl" dir="cw">
                                      <p:cBhvr>
                                        <p:cTn id="88" dur="500" fill="hold"/>
                                        <p:tgtEl>
                                          <p:spTgt spid="32"/>
                                        </p:tgtEl>
                                        <p:attrNameLst>
                                          <p:attrName>stroke.color</p:attrName>
                                        </p:attrNameLst>
                                      </p:cBhvr>
                                      <p:by>
                                        <p:hsl h="0" s="-70588" l="0"/>
                                      </p:by>
                                    </p:animClr>
                                    <p:set>
                                      <p:cBhvr>
                                        <p:cTn id="89" dur="500" fill="hold"/>
                                        <p:tgtEl>
                                          <p:spTgt spid="32"/>
                                        </p:tgtEl>
                                        <p:attrNameLst>
                                          <p:attrName>fill.type</p:attrName>
                                        </p:attrNameLst>
                                      </p:cBhvr>
                                      <p:to>
                                        <p:strVal val="solid"/>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36" grpId="0" animBg="1"/>
      <p:bldP spid="37" grpId="0" animBg="1"/>
      <p:bldP spid="38" grpId="0" animBg="1"/>
      <p:bldP spid="39" grpId="0" animBg="1"/>
      <p:bldP spid="40" grpId="0" animBg="1"/>
      <p:bldP spid="42" grpId="0" animBg="1"/>
      <p:bldP spid="43" grpId="0" animBg="1"/>
      <p:bldP spid="44" grpId="0" animBg="1"/>
      <p:bldP spid="45" grpId="0" animBg="1"/>
      <p:bldP spid="47" grpId="0" animBg="1"/>
      <p:bldP spid="49" grpId="0" animBg="1"/>
      <p:bldP spid="50" grpId="0" animBg="1"/>
      <p:bldP spid="51" grpId="0" animBg="1"/>
      <p:bldP spid="52" grpId="0" animBg="1"/>
      <p:bldP spid="5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7D35DE29-7F04-45CE-BE5F-598F82356F98}"/>
              </a:ext>
            </a:extLst>
          </p:cNvPr>
          <p:cNvSpPr/>
          <p:nvPr/>
        </p:nvSpPr>
        <p:spPr>
          <a:xfrm>
            <a:off x="59444" y="5439024"/>
            <a:ext cx="7772400" cy="1171688"/>
          </a:xfrm>
          <a:prstGeom prst="rect">
            <a:avLst/>
          </a:prstGeom>
          <a:solidFill>
            <a:schemeClr val="tx2">
              <a:lumMod val="9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highlight>
                <a:srgbClr val="FFFF00"/>
              </a:highlight>
            </a:endParaRPr>
          </a:p>
        </p:txBody>
      </p:sp>
      <p:sp>
        <p:nvSpPr>
          <p:cNvPr id="2" name="Title 1">
            <a:extLst>
              <a:ext uri="{FF2B5EF4-FFF2-40B4-BE49-F238E27FC236}">
                <a16:creationId xmlns:a16="http://schemas.microsoft.com/office/drawing/2014/main" id="{5A167DEC-EBB1-4304-ACDF-410288EB0006}"/>
              </a:ext>
            </a:extLst>
          </p:cNvPr>
          <p:cNvSpPr>
            <a:spLocks noGrp="1"/>
          </p:cNvSpPr>
          <p:nvPr>
            <p:ph type="title"/>
          </p:nvPr>
        </p:nvSpPr>
        <p:spPr>
          <a:xfrm>
            <a:off x="3305564" y="75892"/>
            <a:ext cx="8022836" cy="517064"/>
          </a:xfrm>
        </p:spPr>
        <p:txBody>
          <a:bodyPr/>
          <a:lstStyle/>
          <a:p>
            <a:r>
              <a:rPr lang="en-US" dirty="0"/>
              <a:t>OPX</a:t>
            </a:r>
          </a:p>
        </p:txBody>
      </p:sp>
      <p:grpSp>
        <p:nvGrpSpPr>
          <p:cNvPr id="28" name="Group 27">
            <a:extLst>
              <a:ext uri="{FF2B5EF4-FFF2-40B4-BE49-F238E27FC236}">
                <a16:creationId xmlns:a16="http://schemas.microsoft.com/office/drawing/2014/main" id="{90E32191-96FA-4201-B721-C20FC6A45F67}"/>
              </a:ext>
            </a:extLst>
          </p:cNvPr>
          <p:cNvGrpSpPr/>
          <p:nvPr/>
        </p:nvGrpSpPr>
        <p:grpSpPr>
          <a:xfrm>
            <a:off x="293124" y="5552976"/>
            <a:ext cx="7193280" cy="995680"/>
            <a:chOff x="1656080" y="5262880"/>
            <a:chExt cx="7193280" cy="995680"/>
          </a:xfrm>
        </p:grpSpPr>
        <p:sp>
          <p:nvSpPr>
            <p:cNvPr id="14" name="Rectangle: Rounded Corners 13">
              <a:extLst>
                <a:ext uri="{FF2B5EF4-FFF2-40B4-BE49-F238E27FC236}">
                  <a16:creationId xmlns:a16="http://schemas.microsoft.com/office/drawing/2014/main" id="{883F6CE4-7AE7-4E70-8228-2E27D1D6E1F4}"/>
                </a:ext>
              </a:extLst>
            </p:cNvPr>
            <p:cNvSpPr/>
            <p:nvPr/>
          </p:nvSpPr>
          <p:spPr>
            <a:xfrm>
              <a:off x="1656080" y="5262880"/>
              <a:ext cx="7193280" cy="995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HW</a:t>
              </a:r>
            </a:p>
          </p:txBody>
        </p:sp>
        <p:sp>
          <p:nvSpPr>
            <p:cNvPr id="24" name="Rectangle: Rounded Corners 23">
              <a:extLst>
                <a:ext uri="{FF2B5EF4-FFF2-40B4-BE49-F238E27FC236}">
                  <a16:creationId xmlns:a16="http://schemas.microsoft.com/office/drawing/2014/main" id="{DB8DF37C-DB55-404D-8B1A-6F6643A071D7}"/>
                </a:ext>
              </a:extLst>
            </p:cNvPr>
            <p:cNvSpPr/>
            <p:nvPr/>
          </p:nvSpPr>
          <p:spPr>
            <a:xfrm>
              <a:off x="1981200" y="5491480"/>
              <a:ext cx="204216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CPU</a:t>
              </a:r>
            </a:p>
          </p:txBody>
        </p:sp>
        <p:sp>
          <p:nvSpPr>
            <p:cNvPr id="26" name="Rectangle: Rounded Corners 25">
              <a:extLst>
                <a:ext uri="{FF2B5EF4-FFF2-40B4-BE49-F238E27FC236}">
                  <a16:creationId xmlns:a16="http://schemas.microsoft.com/office/drawing/2014/main" id="{C5180A24-D624-45B6-95FB-00144762D59B}"/>
                </a:ext>
              </a:extLst>
            </p:cNvPr>
            <p:cNvSpPr/>
            <p:nvPr/>
          </p:nvSpPr>
          <p:spPr>
            <a:xfrm>
              <a:off x="4251960" y="5491480"/>
              <a:ext cx="204216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Peripherals</a:t>
              </a:r>
            </a:p>
            <a:p>
              <a:pPr algn="ctr"/>
              <a:r>
                <a:rPr lang="en-US" sz="1200" b="1" dirty="0">
                  <a:solidFill>
                    <a:schemeClr val="accent2">
                      <a:lumMod val="20000"/>
                      <a:lumOff val="80000"/>
                    </a:schemeClr>
                  </a:solidFill>
                </a:rPr>
                <a:t> (FAN, LED, Sensors </a:t>
              </a:r>
              <a:r>
                <a:rPr lang="en-US" sz="1200" b="1" dirty="0" err="1">
                  <a:solidFill>
                    <a:schemeClr val="accent2">
                      <a:lumMod val="20000"/>
                      <a:lumOff val="80000"/>
                    </a:schemeClr>
                  </a:solidFill>
                </a:rPr>
                <a:t>etc</a:t>
              </a:r>
              <a:r>
                <a:rPr lang="en-US" sz="1200" b="1" dirty="0">
                  <a:solidFill>
                    <a:schemeClr val="accent2">
                      <a:lumMod val="20000"/>
                      <a:lumOff val="80000"/>
                    </a:schemeClr>
                  </a:solidFill>
                </a:rPr>
                <a:t>)</a:t>
              </a:r>
            </a:p>
          </p:txBody>
        </p:sp>
        <p:sp>
          <p:nvSpPr>
            <p:cNvPr id="27" name="Rectangle: Rounded Corners 26">
              <a:extLst>
                <a:ext uri="{FF2B5EF4-FFF2-40B4-BE49-F238E27FC236}">
                  <a16:creationId xmlns:a16="http://schemas.microsoft.com/office/drawing/2014/main" id="{9D12E9F5-7A18-4F7E-A4CF-11CF24331A79}"/>
                </a:ext>
              </a:extLst>
            </p:cNvPr>
            <p:cNvSpPr/>
            <p:nvPr/>
          </p:nvSpPr>
          <p:spPr>
            <a:xfrm>
              <a:off x="6522720" y="5491480"/>
              <a:ext cx="2042160" cy="5384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NPU</a:t>
              </a:r>
            </a:p>
          </p:txBody>
        </p:sp>
      </p:grpSp>
      <p:sp>
        <p:nvSpPr>
          <p:cNvPr id="55" name="Rectangle 54">
            <a:extLst>
              <a:ext uri="{FF2B5EF4-FFF2-40B4-BE49-F238E27FC236}">
                <a16:creationId xmlns:a16="http://schemas.microsoft.com/office/drawing/2014/main" id="{F79C73EF-AE57-4D45-A119-D15D5D76CC02}"/>
              </a:ext>
            </a:extLst>
          </p:cNvPr>
          <p:cNvSpPr/>
          <p:nvPr/>
        </p:nvSpPr>
        <p:spPr>
          <a:xfrm>
            <a:off x="69604" y="656952"/>
            <a:ext cx="7772400" cy="4303636"/>
          </a:xfrm>
          <a:prstGeom prst="rect">
            <a:avLst/>
          </a:prstGeom>
          <a:solidFill>
            <a:schemeClr val="tx2">
              <a:lumMod val="9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highlight>
                <a:srgbClr val="FFFF00"/>
              </a:highlight>
            </a:endParaRPr>
          </a:p>
        </p:txBody>
      </p:sp>
      <p:sp>
        <p:nvSpPr>
          <p:cNvPr id="29" name="Rectangle: Rounded Corners 28">
            <a:extLst>
              <a:ext uri="{FF2B5EF4-FFF2-40B4-BE49-F238E27FC236}">
                <a16:creationId xmlns:a16="http://schemas.microsoft.com/office/drawing/2014/main" id="{9007A978-7E0D-4395-B77B-ACDB079A0044}"/>
              </a:ext>
            </a:extLst>
          </p:cNvPr>
          <p:cNvSpPr/>
          <p:nvPr/>
        </p:nvSpPr>
        <p:spPr>
          <a:xfrm>
            <a:off x="333764" y="3879682"/>
            <a:ext cx="7193280" cy="92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Operating System</a:t>
            </a:r>
          </a:p>
        </p:txBody>
      </p:sp>
      <p:sp>
        <p:nvSpPr>
          <p:cNvPr id="30" name="Rectangle: Rounded Corners 29">
            <a:extLst>
              <a:ext uri="{FF2B5EF4-FFF2-40B4-BE49-F238E27FC236}">
                <a16:creationId xmlns:a16="http://schemas.microsoft.com/office/drawing/2014/main" id="{8E21570F-2BBA-4E09-B94A-9CF8A9947719}"/>
              </a:ext>
            </a:extLst>
          </p:cNvPr>
          <p:cNvSpPr/>
          <p:nvPr/>
        </p:nvSpPr>
        <p:spPr>
          <a:xfrm>
            <a:off x="658884" y="4064574"/>
            <a:ext cx="20421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Drivers</a:t>
            </a:r>
          </a:p>
        </p:txBody>
      </p:sp>
      <p:sp>
        <p:nvSpPr>
          <p:cNvPr id="31" name="Rectangle: Rounded Corners 30">
            <a:extLst>
              <a:ext uri="{FF2B5EF4-FFF2-40B4-BE49-F238E27FC236}">
                <a16:creationId xmlns:a16="http://schemas.microsoft.com/office/drawing/2014/main" id="{1D946DAB-FD80-4F1A-8C43-B2476F661259}"/>
              </a:ext>
            </a:extLst>
          </p:cNvPr>
          <p:cNvSpPr/>
          <p:nvPr/>
        </p:nvSpPr>
        <p:spPr>
          <a:xfrm>
            <a:off x="2929644" y="4064574"/>
            <a:ext cx="20421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Platform Drivers</a:t>
            </a:r>
          </a:p>
        </p:txBody>
      </p:sp>
      <p:sp>
        <p:nvSpPr>
          <p:cNvPr id="32" name="Rectangle: Rounded Corners 31">
            <a:extLst>
              <a:ext uri="{FF2B5EF4-FFF2-40B4-BE49-F238E27FC236}">
                <a16:creationId xmlns:a16="http://schemas.microsoft.com/office/drawing/2014/main" id="{7BB13052-30B0-4955-83B7-151C42C723C5}"/>
              </a:ext>
            </a:extLst>
          </p:cNvPr>
          <p:cNvSpPr/>
          <p:nvPr/>
        </p:nvSpPr>
        <p:spPr>
          <a:xfrm>
            <a:off x="5200404" y="4064574"/>
            <a:ext cx="20421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NPU Drivers</a:t>
            </a:r>
          </a:p>
        </p:txBody>
      </p:sp>
      <p:sp>
        <p:nvSpPr>
          <p:cNvPr id="33" name="Rectangle: Rounded Corners 32">
            <a:extLst>
              <a:ext uri="{FF2B5EF4-FFF2-40B4-BE49-F238E27FC236}">
                <a16:creationId xmlns:a16="http://schemas.microsoft.com/office/drawing/2014/main" id="{4BDBF9D2-E560-402B-809F-3B8E792790BB}"/>
              </a:ext>
            </a:extLst>
          </p:cNvPr>
          <p:cNvSpPr/>
          <p:nvPr/>
        </p:nvSpPr>
        <p:spPr>
          <a:xfrm>
            <a:off x="2792484" y="2815370"/>
            <a:ext cx="4754880" cy="92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Abstraction Layer</a:t>
            </a:r>
          </a:p>
        </p:txBody>
      </p:sp>
      <p:sp>
        <p:nvSpPr>
          <p:cNvPr id="35" name="Rectangle: Rounded Corners 34">
            <a:extLst>
              <a:ext uri="{FF2B5EF4-FFF2-40B4-BE49-F238E27FC236}">
                <a16:creationId xmlns:a16="http://schemas.microsoft.com/office/drawing/2014/main" id="{7D05EB15-E177-4617-A354-4A9768E2916E}"/>
              </a:ext>
            </a:extLst>
          </p:cNvPr>
          <p:cNvSpPr/>
          <p:nvPr/>
        </p:nvSpPr>
        <p:spPr>
          <a:xfrm>
            <a:off x="3036324" y="3012114"/>
            <a:ext cx="20421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Platform Abstraction</a:t>
            </a:r>
          </a:p>
        </p:txBody>
      </p:sp>
      <p:sp>
        <p:nvSpPr>
          <p:cNvPr id="36" name="Rectangle: Rounded Corners 35">
            <a:extLst>
              <a:ext uri="{FF2B5EF4-FFF2-40B4-BE49-F238E27FC236}">
                <a16:creationId xmlns:a16="http://schemas.microsoft.com/office/drawing/2014/main" id="{8532BE4B-5F69-444B-A268-8A5A9A3AA3C8}"/>
              </a:ext>
            </a:extLst>
          </p:cNvPr>
          <p:cNvSpPr/>
          <p:nvPr/>
        </p:nvSpPr>
        <p:spPr>
          <a:xfrm>
            <a:off x="5286764" y="2990780"/>
            <a:ext cx="20421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NPU Abstraction</a:t>
            </a:r>
          </a:p>
        </p:txBody>
      </p:sp>
      <p:sp>
        <p:nvSpPr>
          <p:cNvPr id="37" name="Rectangle: Rounded Corners 36">
            <a:extLst>
              <a:ext uri="{FF2B5EF4-FFF2-40B4-BE49-F238E27FC236}">
                <a16:creationId xmlns:a16="http://schemas.microsoft.com/office/drawing/2014/main" id="{4B151556-5884-4BB1-AE06-8D5FBE508F1A}"/>
              </a:ext>
            </a:extLst>
          </p:cNvPr>
          <p:cNvSpPr/>
          <p:nvPr/>
        </p:nvSpPr>
        <p:spPr>
          <a:xfrm>
            <a:off x="333764" y="816094"/>
            <a:ext cx="2250440" cy="2928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 Infrastructure Layer</a:t>
            </a:r>
          </a:p>
        </p:txBody>
      </p:sp>
      <p:sp>
        <p:nvSpPr>
          <p:cNvPr id="38" name="Rectangle: Rounded Corners 37">
            <a:extLst>
              <a:ext uri="{FF2B5EF4-FFF2-40B4-BE49-F238E27FC236}">
                <a16:creationId xmlns:a16="http://schemas.microsoft.com/office/drawing/2014/main" id="{B816FEA8-EEE3-44AE-AA7F-EAF7A37CBD31}"/>
              </a:ext>
            </a:extLst>
          </p:cNvPr>
          <p:cNvSpPr/>
          <p:nvPr/>
        </p:nvSpPr>
        <p:spPr>
          <a:xfrm>
            <a:off x="437904" y="1013349"/>
            <a:ext cx="2042160" cy="65355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Network Infrastructure Management </a:t>
            </a:r>
          </a:p>
          <a:p>
            <a:pPr algn="ctr"/>
            <a:r>
              <a:rPr lang="en-US" sz="1200" b="1" dirty="0">
                <a:solidFill>
                  <a:schemeClr val="accent2">
                    <a:lumMod val="20000"/>
                    <a:lumOff val="80000"/>
                  </a:schemeClr>
                </a:solidFill>
              </a:rPr>
              <a:t>(IPC, logging, </a:t>
            </a:r>
            <a:r>
              <a:rPr lang="en-US" sz="1200" b="1" dirty="0" err="1">
                <a:solidFill>
                  <a:schemeClr val="accent2">
                    <a:lumMod val="20000"/>
                    <a:lumOff val="80000"/>
                  </a:schemeClr>
                </a:solidFill>
              </a:rPr>
              <a:t>etc</a:t>
            </a:r>
            <a:r>
              <a:rPr lang="en-US" sz="1200" b="1" dirty="0">
                <a:solidFill>
                  <a:schemeClr val="accent2">
                    <a:lumMod val="20000"/>
                    <a:lumOff val="80000"/>
                  </a:schemeClr>
                </a:solidFill>
              </a:rPr>
              <a:t>)</a:t>
            </a:r>
          </a:p>
        </p:txBody>
      </p:sp>
      <p:sp>
        <p:nvSpPr>
          <p:cNvPr id="39" name="Rectangle: Rounded Corners 38">
            <a:extLst>
              <a:ext uri="{FF2B5EF4-FFF2-40B4-BE49-F238E27FC236}">
                <a16:creationId xmlns:a16="http://schemas.microsoft.com/office/drawing/2014/main" id="{7E1147CC-7AD0-43E3-AF76-CEB899EAE9B0}"/>
              </a:ext>
            </a:extLst>
          </p:cNvPr>
          <p:cNvSpPr/>
          <p:nvPr/>
        </p:nvSpPr>
        <p:spPr>
          <a:xfrm>
            <a:off x="2822964" y="1779502"/>
            <a:ext cx="4754880" cy="92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Protocol / Application Layer</a:t>
            </a:r>
          </a:p>
        </p:txBody>
      </p:sp>
      <p:sp>
        <p:nvSpPr>
          <p:cNvPr id="40" name="Rectangle: Rounded Corners 39">
            <a:extLst>
              <a:ext uri="{FF2B5EF4-FFF2-40B4-BE49-F238E27FC236}">
                <a16:creationId xmlns:a16="http://schemas.microsoft.com/office/drawing/2014/main" id="{D6920BD7-3E00-43BA-8F7E-D5F32A95275E}"/>
              </a:ext>
            </a:extLst>
          </p:cNvPr>
          <p:cNvSpPr/>
          <p:nvPr/>
        </p:nvSpPr>
        <p:spPr>
          <a:xfrm>
            <a:off x="3036324" y="1954912"/>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BGP</a:t>
            </a:r>
          </a:p>
        </p:txBody>
      </p:sp>
      <p:sp>
        <p:nvSpPr>
          <p:cNvPr id="42" name="Rectangle: Rounded Corners 41">
            <a:extLst>
              <a:ext uri="{FF2B5EF4-FFF2-40B4-BE49-F238E27FC236}">
                <a16:creationId xmlns:a16="http://schemas.microsoft.com/office/drawing/2014/main" id="{6B98AB46-09F6-4216-B6B7-11859259355A}"/>
              </a:ext>
            </a:extLst>
          </p:cNvPr>
          <p:cNvSpPr/>
          <p:nvPr/>
        </p:nvSpPr>
        <p:spPr>
          <a:xfrm>
            <a:off x="3930404" y="1964394"/>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STP</a:t>
            </a:r>
          </a:p>
        </p:txBody>
      </p:sp>
      <p:sp>
        <p:nvSpPr>
          <p:cNvPr id="43" name="Rectangle: Rounded Corners 42">
            <a:extLst>
              <a:ext uri="{FF2B5EF4-FFF2-40B4-BE49-F238E27FC236}">
                <a16:creationId xmlns:a16="http://schemas.microsoft.com/office/drawing/2014/main" id="{8E166F2D-C38C-45A0-9D54-B3201E129C5B}"/>
              </a:ext>
            </a:extLst>
          </p:cNvPr>
          <p:cNvSpPr/>
          <p:nvPr/>
        </p:nvSpPr>
        <p:spPr>
          <a:xfrm>
            <a:off x="4794004" y="1964394"/>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LACP</a:t>
            </a:r>
          </a:p>
        </p:txBody>
      </p:sp>
      <p:sp>
        <p:nvSpPr>
          <p:cNvPr id="44" name="Rectangle: Rounded Corners 43">
            <a:extLst>
              <a:ext uri="{FF2B5EF4-FFF2-40B4-BE49-F238E27FC236}">
                <a16:creationId xmlns:a16="http://schemas.microsoft.com/office/drawing/2014/main" id="{821C31C4-F7E4-4F9F-8061-8BC11BBA15E8}"/>
              </a:ext>
            </a:extLst>
          </p:cNvPr>
          <p:cNvSpPr/>
          <p:nvPr/>
        </p:nvSpPr>
        <p:spPr>
          <a:xfrm>
            <a:off x="5700784" y="1954912"/>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ACL</a:t>
            </a:r>
          </a:p>
        </p:txBody>
      </p:sp>
      <p:sp>
        <p:nvSpPr>
          <p:cNvPr id="45" name="Rectangle: Rounded Corners 44">
            <a:extLst>
              <a:ext uri="{FF2B5EF4-FFF2-40B4-BE49-F238E27FC236}">
                <a16:creationId xmlns:a16="http://schemas.microsoft.com/office/drawing/2014/main" id="{90AA14B9-427F-4891-8DC6-9F9219D6F8D3}"/>
              </a:ext>
            </a:extLst>
          </p:cNvPr>
          <p:cNvSpPr/>
          <p:nvPr/>
        </p:nvSpPr>
        <p:spPr>
          <a:xfrm>
            <a:off x="6607564" y="1964394"/>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QoS</a:t>
            </a:r>
          </a:p>
        </p:txBody>
      </p:sp>
      <p:sp>
        <p:nvSpPr>
          <p:cNvPr id="47" name="Rectangle: Rounded Corners 46">
            <a:extLst>
              <a:ext uri="{FF2B5EF4-FFF2-40B4-BE49-F238E27FC236}">
                <a16:creationId xmlns:a16="http://schemas.microsoft.com/office/drawing/2014/main" id="{5E41C74A-AD59-40EB-BE22-0D21032A03BF}"/>
              </a:ext>
            </a:extLst>
          </p:cNvPr>
          <p:cNvSpPr/>
          <p:nvPr/>
        </p:nvSpPr>
        <p:spPr>
          <a:xfrm>
            <a:off x="2822964" y="737708"/>
            <a:ext cx="4754880" cy="929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endParaRPr lang="en-US" sz="1200" dirty="0">
              <a:solidFill>
                <a:schemeClr val="bg2"/>
              </a:solidFill>
            </a:endParaRPr>
          </a:p>
          <a:p>
            <a:pPr algn="ctr"/>
            <a:r>
              <a:rPr lang="en-US" sz="1200" b="1" dirty="0">
                <a:solidFill>
                  <a:schemeClr val="accent1">
                    <a:lumMod val="20000"/>
                    <a:lumOff val="80000"/>
                  </a:schemeClr>
                </a:solidFill>
              </a:rPr>
              <a:t>Management Layer</a:t>
            </a:r>
          </a:p>
        </p:txBody>
      </p:sp>
      <p:sp>
        <p:nvSpPr>
          <p:cNvPr id="49" name="Rectangle: Rounded Corners 48">
            <a:extLst>
              <a:ext uri="{FF2B5EF4-FFF2-40B4-BE49-F238E27FC236}">
                <a16:creationId xmlns:a16="http://schemas.microsoft.com/office/drawing/2014/main" id="{DCB41E4A-7560-4796-B1B5-09C93E1AB797}"/>
              </a:ext>
            </a:extLst>
          </p:cNvPr>
          <p:cNvSpPr/>
          <p:nvPr/>
        </p:nvSpPr>
        <p:spPr>
          <a:xfrm>
            <a:off x="2944884" y="940378"/>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CLI</a:t>
            </a:r>
          </a:p>
        </p:txBody>
      </p:sp>
      <p:sp>
        <p:nvSpPr>
          <p:cNvPr id="50" name="Rectangle: Rounded Corners 49">
            <a:extLst>
              <a:ext uri="{FF2B5EF4-FFF2-40B4-BE49-F238E27FC236}">
                <a16:creationId xmlns:a16="http://schemas.microsoft.com/office/drawing/2014/main" id="{7075A9B2-6382-4329-A5AA-1432DA8E4F41}"/>
              </a:ext>
            </a:extLst>
          </p:cNvPr>
          <p:cNvSpPr/>
          <p:nvPr/>
        </p:nvSpPr>
        <p:spPr>
          <a:xfrm>
            <a:off x="3800690" y="940378"/>
            <a:ext cx="72136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SNMP</a:t>
            </a:r>
          </a:p>
        </p:txBody>
      </p:sp>
      <p:sp>
        <p:nvSpPr>
          <p:cNvPr id="51" name="Rectangle: Rounded Corners 50">
            <a:extLst>
              <a:ext uri="{FF2B5EF4-FFF2-40B4-BE49-F238E27FC236}">
                <a16:creationId xmlns:a16="http://schemas.microsoft.com/office/drawing/2014/main" id="{36C346AB-5B15-46F1-B649-7D741F8B3B1D}"/>
              </a:ext>
            </a:extLst>
          </p:cNvPr>
          <p:cNvSpPr/>
          <p:nvPr/>
        </p:nvSpPr>
        <p:spPr>
          <a:xfrm>
            <a:off x="4702564" y="949860"/>
            <a:ext cx="88392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accent2">
                    <a:lumMod val="20000"/>
                    <a:lumOff val="80000"/>
                  </a:schemeClr>
                </a:solidFill>
              </a:rPr>
              <a:t>Netconf</a:t>
            </a:r>
            <a:endParaRPr lang="en-US" sz="1200" b="1" dirty="0">
              <a:solidFill>
                <a:schemeClr val="accent2">
                  <a:lumMod val="20000"/>
                  <a:lumOff val="80000"/>
                </a:schemeClr>
              </a:solidFill>
            </a:endParaRPr>
          </a:p>
        </p:txBody>
      </p:sp>
      <p:sp>
        <p:nvSpPr>
          <p:cNvPr id="52" name="Rectangle: Rounded Corners 51">
            <a:extLst>
              <a:ext uri="{FF2B5EF4-FFF2-40B4-BE49-F238E27FC236}">
                <a16:creationId xmlns:a16="http://schemas.microsoft.com/office/drawing/2014/main" id="{1757D031-0807-4063-A495-D8F4DEE63F9C}"/>
              </a:ext>
            </a:extLst>
          </p:cNvPr>
          <p:cNvSpPr/>
          <p:nvPr/>
        </p:nvSpPr>
        <p:spPr>
          <a:xfrm>
            <a:off x="5759204" y="949860"/>
            <a:ext cx="688340" cy="5025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REST</a:t>
            </a:r>
          </a:p>
        </p:txBody>
      </p:sp>
      <p:sp>
        <p:nvSpPr>
          <p:cNvPr id="53" name="Rectangle: Rounded Corners 52">
            <a:extLst>
              <a:ext uri="{FF2B5EF4-FFF2-40B4-BE49-F238E27FC236}">
                <a16:creationId xmlns:a16="http://schemas.microsoft.com/office/drawing/2014/main" id="{415B5FC6-556F-4DFC-B846-C73C84499083}"/>
              </a:ext>
            </a:extLst>
          </p:cNvPr>
          <p:cNvSpPr/>
          <p:nvPr/>
        </p:nvSpPr>
        <p:spPr>
          <a:xfrm>
            <a:off x="6643124" y="956777"/>
            <a:ext cx="688340" cy="52918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20000"/>
                    <a:lumOff val="80000"/>
                  </a:schemeClr>
                </a:solidFill>
              </a:rPr>
              <a:t>GNMI</a:t>
            </a:r>
          </a:p>
        </p:txBody>
      </p:sp>
      <p:pic>
        <p:nvPicPr>
          <p:cNvPr id="58" name="Picture 57">
            <a:extLst>
              <a:ext uri="{FF2B5EF4-FFF2-40B4-BE49-F238E27FC236}">
                <a16:creationId xmlns:a16="http://schemas.microsoft.com/office/drawing/2014/main" id="{DFDD9F77-0271-48E8-B7B1-DDF02AB5CFB1}"/>
              </a:ext>
            </a:extLst>
          </p:cNvPr>
          <p:cNvPicPr>
            <a:picLocks noChangeAspect="1"/>
          </p:cNvPicPr>
          <p:nvPr/>
        </p:nvPicPr>
        <p:blipFill>
          <a:blip r:embed="rId2"/>
          <a:stretch>
            <a:fillRect/>
          </a:stretch>
        </p:blipFill>
        <p:spPr>
          <a:xfrm>
            <a:off x="10009015" y="269414"/>
            <a:ext cx="1888345" cy="796290"/>
          </a:xfrm>
          <a:prstGeom prst="rect">
            <a:avLst/>
          </a:prstGeom>
        </p:spPr>
      </p:pic>
      <p:sp>
        <p:nvSpPr>
          <p:cNvPr id="60" name="Rectangle: Rounded Corners 59">
            <a:extLst>
              <a:ext uri="{FF2B5EF4-FFF2-40B4-BE49-F238E27FC236}">
                <a16:creationId xmlns:a16="http://schemas.microsoft.com/office/drawing/2014/main" id="{ADA372BB-A4D1-4DFD-A44D-7033BF5DA17E}"/>
              </a:ext>
            </a:extLst>
          </p:cNvPr>
          <p:cNvSpPr/>
          <p:nvPr/>
        </p:nvSpPr>
        <p:spPr>
          <a:xfrm>
            <a:off x="286467" y="5007293"/>
            <a:ext cx="7193280" cy="3637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20000"/>
                    <a:lumOff val="80000"/>
                  </a:schemeClr>
                </a:solidFill>
              </a:rPr>
              <a:t>Bootloader</a:t>
            </a:r>
          </a:p>
        </p:txBody>
      </p:sp>
      <p:sp>
        <p:nvSpPr>
          <p:cNvPr id="5" name="TextBox 4">
            <a:extLst>
              <a:ext uri="{FF2B5EF4-FFF2-40B4-BE49-F238E27FC236}">
                <a16:creationId xmlns:a16="http://schemas.microsoft.com/office/drawing/2014/main" id="{45DD9D76-2648-4650-8016-88CD2FAA8D1C}"/>
              </a:ext>
            </a:extLst>
          </p:cNvPr>
          <p:cNvSpPr txBox="1"/>
          <p:nvPr/>
        </p:nvSpPr>
        <p:spPr>
          <a:xfrm>
            <a:off x="8522724" y="1201123"/>
            <a:ext cx="2984773" cy="4955203"/>
          </a:xfrm>
          <a:prstGeom prst="rect">
            <a:avLst/>
          </a:prstGeom>
          <a:noFill/>
        </p:spPr>
        <p:txBody>
          <a:bodyPr wrap="square" lIns="0" tIns="0" rIns="0" bIns="0" rtlCol="0">
            <a:spAutoFit/>
          </a:bodyPr>
          <a:lstStyle/>
          <a:p>
            <a:pPr marL="285750" indent="-285750">
              <a:buFont typeface="Arial" panose="020B0604020202020204" pitchFamily="34" charset="0"/>
              <a:buChar char="•"/>
            </a:pPr>
            <a:endParaRPr lang="en-US" sz="1600" dirty="0">
              <a:solidFill>
                <a:schemeClr val="bg1">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rPr>
              <a:t>Provides Platform Abstraction and Network Abstraction</a:t>
            </a:r>
          </a:p>
          <a:p>
            <a:pPr marL="285750" indent="-285750">
              <a:buFont typeface="Arial" panose="020B0604020202020204" pitchFamily="34" charset="0"/>
              <a:buChar char="•"/>
            </a:pPr>
            <a:endParaRPr lang="en-US" sz="1600" dirty="0">
              <a:solidFill>
                <a:schemeClr val="bg1">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rPr>
              <a:t>By default supports the Linux Protocol &amp; Application Stacks</a:t>
            </a:r>
          </a:p>
          <a:p>
            <a:pPr marL="285750" indent="-285750">
              <a:buFont typeface="Arial" panose="020B0604020202020204" pitchFamily="34" charset="0"/>
              <a:buChar char="•"/>
            </a:pPr>
            <a:endParaRPr lang="en-US" sz="1600" dirty="0">
              <a:solidFill>
                <a:schemeClr val="bg1">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rPr>
              <a:t>Used as base operating system for Dell EMC Enterprise Operating OS10</a:t>
            </a:r>
          </a:p>
          <a:p>
            <a:pPr marL="285750" indent="-285750">
              <a:buFont typeface="Arial" panose="020B0604020202020204" pitchFamily="34" charset="0"/>
              <a:buChar char="•"/>
            </a:pPr>
            <a:endParaRPr lang="en-US" sz="1600" dirty="0">
              <a:solidFill>
                <a:schemeClr val="bg1">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rPr>
              <a:t>Can be leveraged to write custom application using Control Plane Services API.</a:t>
            </a:r>
          </a:p>
          <a:p>
            <a:pPr marL="285750" indent="-285750">
              <a:buFont typeface="Arial" panose="020B0604020202020204" pitchFamily="34" charset="0"/>
              <a:buChar char="•"/>
            </a:pPr>
            <a:endParaRPr lang="en-US" sz="1600" dirty="0">
              <a:solidFill>
                <a:schemeClr val="bg1">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rPr>
              <a:t>Production Ready, Deployed in multiple Verizon, AWINX etc.</a:t>
            </a:r>
          </a:p>
          <a:p>
            <a:pPr marL="285750" indent="-285750">
              <a:buFont typeface="Arial" panose="020B0604020202020204" pitchFamily="34" charset="0"/>
              <a:buChar char="•"/>
            </a:pPr>
            <a:endParaRPr lang="en-US" sz="1600" dirty="0">
              <a:solidFill>
                <a:schemeClr val="bg1">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solidFill>
                  <a:schemeClr val="bg1">
                    <a:lumMod val="50000"/>
                  </a:schemeClr>
                </a:solidFill>
                <a:latin typeface="Calibri" panose="020F0502020204030204" pitchFamily="34" charset="0"/>
                <a:cs typeface="Calibri" panose="020F0502020204030204" pitchFamily="34" charset="0"/>
              </a:rPr>
              <a:t> Supported by Dell EMC</a:t>
            </a:r>
          </a:p>
          <a:p>
            <a:pPr algn="ctr"/>
            <a:endParaRPr lang="en-US" sz="1800" dirty="0"/>
          </a:p>
        </p:txBody>
      </p:sp>
      <p:pic>
        <p:nvPicPr>
          <p:cNvPr id="41" name="OPX Architecture">
            <a:extLst>
              <a:ext uri="{FF2B5EF4-FFF2-40B4-BE49-F238E27FC236}">
                <a16:creationId xmlns:a16="http://schemas.microsoft.com/office/drawing/2014/main" id="{075CCDA5-1A7D-452E-930E-111EC37586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6" y="563933"/>
            <a:ext cx="7988059" cy="6119303"/>
          </a:xfrm>
          <a:prstGeom prst="rect">
            <a:avLst/>
          </a:prstGeom>
        </p:spPr>
      </p:pic>
      <p:pic>
        <p:nvPicPr>
          <p:cNvPr id="46" name="Picture 45">
            <a:extLst>
              <a:ext uri="{FF2B5EF4-FFF2-40B4-BE49-F238E27FC236}">
                <a16:creationId xmlns:a16="http://schemas.microsoft.com/office/drawing/2014/main" id="{F0EBD34A-83EF-4736-AC51-3F8BC41544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2148" y="90267"/>
            <a:ext cx="1939996" cy="479099"/>
          </a:xfrm>
          <a:prstGeom prst="rect">
            <a:avLst/>
          </a:prstGeom>
        </p:spPr>
      </p:pic>
      <p:pic>
        <p:nvPicPr>
          <p:cNvPr id="48" name="Picture 47">
            <a:extLst>
              <a:ext uri="{FF2B5EF4-FFF2-40B4-BE49-F238E27FC236}">
                <a16:creationId xmlns:a16="http://schemas.microsoft.com/office/drawing/2014/main" id="{51899A39-D8B2-4826-B804-6F71A513D0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2328" y="478493"/>
            <a:ext cx="1076738" cy="701674"/>
          </a:xfrm>
          <a:prstGeom prst="rect">
            <a:avLst/>
          </a:prstGeom>
        </p:spPr>
      </p:pic>
      <p:pic>
        <p:nvPicPr>
          <p:cNvPr id="54" name="Picture 53">
            <a:extLst>
              <a:ext uri="{FF2B5EF4-FFF2-40B4-BE49-F238E27FC236}">
                <a16:creationId xmlns:a16="http://schemas.microsoft.com/office/drawing/2014/main" id="{8394B220-EBCB-4110-A6D4-6555E9D3E1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0721" y="493128"/>
            <a:ext cx="459180" cy="453799"/>
          </a:xfrm>
          <a:prstGeom prst="rect">
            <a:avLst/>
          </a:prstGeom>
        </p:spPr>
      </p:pic>
    </p:spTree>
    <p:extLst>
      <p:ext uri="{BB962C8B-B14F-4D97-AF65-F5344CB8AC3E}">
        <p14:creationId xmlns:p14="http://schemas.microsoft.com/office/powerpoint/2010/main" val="188662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47"/>
                                        </p:tgtEl>
                                        <p:attrNameLst>
                                          <p:attrName>style.color</p:attrName>
                                        </p:attrNameLst>
                                      </p:cBhvr>
                                      <p:by>
                                        <p:hsl h="0" s="-70588" l="0"/>
                                      </p:by>
                                    </p:animClr>
                                    <p:animClr clrSpc="hsl" dir="cw">
                                      <p:cBhvr>
                                        <p:cTn id="7" dur="500" fill="hold"/>
                                        <p:tgtEl>
                                          <p:spTgt spid="47"/>
                                        </p:tgtEl>
                                        <p:attrNameLst>
                                          <p:attrName>fillcolor</p:attrName>
                                        </p:attrNameLst>
                                      </p:cBhvr>
                                      <p:by>
                                        <p:hsl h="0" s="-70588" l="0"/>
                                      </p:by>
                                    </p:animClr>
                                    <p:animClr clrSpc="hsl" dir="cw">
                                      <p:cBhvr>
                                        <p:cTn id="8" dur="500" fill="hold"/>
                                        <p:tgtEl>
                                          <p:spTgt spid="47"/>
                                        </p:tgtEl>
                                        <p:attrNameLst>
                                          <p:attrName>stroke.color</p:attrName>
                                        </p:attrNameLst>
                                      </p:cBhvr>
                                      <p:by>
                                        <p:hsl h="0" s="-70588" l="0"/>
                                      </p:by>
                                    </p:animClr>
                                    <p:set>
                                      <p:cBhvr>
                                        <p:cTn id="9" dur="500" fill="hold"/>
                                        <p:tgtEl>
                                          <p:spTgt spid="47"/>
                                        </p:tgtEl>
                                        <p:attrNameLst>
                                          <p:attrName>fill.type</p:attrName>
                                        </p:attrNameLst>
                                      </p:cBhvr>
                                      <p:to>
                                        <p:strVal val="solid"/>
                                      </p:to>
                                    </p:set>
                                  </p:childTnLst>
                                </p:cTn>
                              </p:par>
                              <p:par>
                                <p:cTn id="10" presetID="25" presetClass="emph" presetSubtype="0" fill="hold" grpId="0" nodeType="withEffect">
                                  <p:stCondLst>
                                    <p:cond delay="0"/>
                                  </p:stCondLst>
                                  <p:childTnLst>
                                    <p:animClr clrSpc="hsl" dir="cw">
                                      <p:cBhvr override="childStyle">
                                        <p:cTn id="11" dur="500" fill="hold"/>
                                        <p:tgtEl>
                                          <p:spTgt spid="49"/>
                                        </p:tgtEl>
                                        <p:attrNameLst>
                                          <p:attrName>style.color</p:attrName>
                                        </p:attrNameLst>
                                      </p:cBhvr>
                                      <p:by>
                                        <p:hsl h="0" s="-70588" l="0"/>
                                      </p:by>
                                    </p:animClr>
                                    <p:animClr clrSpc="hsl" dir="cw">
                                      <p:cBhvr>
                                        <p:cTn id="12" dur="500" fill="hold"/>
                                        <p:tgtEl>
                                          <p:spTgt spid="49"/>
                                        </p:tgtEl>
                                        <p:attrNameLst>
                                          <p:attrName>fillcolor</p:attrName>
                                        </p:attrNameLst>
                                      </p:cBhvr>
                                      <p:by>
                                        <p:hsl h="0" s="-70588" l="0"/>
                                      </p:by>
                                    </p:animClr>
                                    <p:animClr clrSpc="hsl" dir="cw">
                                      <p:cBhvr>
                                        <p:cTn id="13" dur="500" fill="hold"/>
                                        <p:tgtEl>
                                          <p:spTgt spid="49"/>
                                        </p:tgtEl>
                                        <p:attrNameLst>
                                          <p:attrName>stroke.color</p:attrName>
                                        </p:attrNameLst>
                                      </p:cBhvr>
                                      <p:by>
                                        <p:hsl h="0" s="-70588" l="0"/>
                                      </p:by>
                                    </p:animClr>
                                    <p:set>
                                      <p:cBhvr>
                                        <p:cTn id="14" dur="500" fill="hold"/>
                                        <p:tgtEl>
                                          <p:spTgt spid="49"/>
                                        </p:tgtEl>
                                        <p:attrNameLst>
                                          <p:attrName>fill.type</p:attrName>
                                        </p:attrNameLst>
                                      </p:cBhvr>
                                      <p:to>
                                        <p:strVal val="solid"/>
                                      </p:to>
                                    </p:set>
                                  </p:childTnLst>
                                </p:cTn>
                              </p:par>
                              <p:par>
                                <p:cTn id="15" presetID="25" presetClass="emph" presetSubtype="0" fill="hold" grpId="0" nodeType="withEffect">
                                  <p:stCondLst>
                                    <p:cond delay="0"/>
                                  </p:stCondLst>
                                  <p:childTnLst>
                                    <p:animClr clrSpc="hsl" dir="cw">
                                      <p:cBhvr override="childStyle">
                                        <p:cTn id="16" dur="500" fill="hold"/>
                                        <p:tgtEl>
                                          <p:spTgt spid="50"/>
                                        </p:tgtEl>
                                        <p:attrNameLst>
                                          <p:attrName>style.color</p:attrName>
                                        </p:attrNameLst>
                                      </p:cBhvr>
                                      <p:by>
                                        <p:hsl h="0" s="-70588" l="0"/>
                                      </p:by>
                                    </p:animClr>
                                    <p:animClr clrSpc="hsl" dir="cw">
                                      <p:cBhvr>
                                        <p:cTn id="17" dur="500" fill="hold"/>
                                        <p:tgtEl>
                                          <p:spTgt spid="50"/>
                                        </p:tgtEl>
                                        <p:attrNameLst>
                                          <p:attrName>fillcolor</p:attrName>
                                        </p:attrNameLst>
                                      </p:cBhvr>
                                      <p:by>
                                        <p:hsl h="0" s="-70588" l="0"/>
                                      </p:by>
                                    </p:animClr>
                                    <p:animClr clrSpc="hsl" dir="cw">
                                      <p:cBhvr>
                                        <p:cTn id="18" dur="500" fill="hold"/>
                                        <p:tgtEl>
                                          <p:spTgt spid="50"/>
                                        </p:tgtEl>
                                        <p:attrNameLst>
                                          <p:attrName>stroke.color</p:attrName>
                                        </p:attrNameLst>
                                      </p:cBhvr>
                                      <p:by>
                                        <p:hsl h="0" s="-70588" l="0"/>
                                      </p:by>
                                    </p:animClr>
                                    <p:set>
                                      <p:cBhvr>
                                        <p:cTn id="19" dur="500" fill="hold"/>
                                        <p:tgtEl>
                                          <p:spTgt spid="50"/>
                                        </p:tgtEl>
                                        <p:attrNameLst>
                                          <p:attrName>fill.type</p:attrName>
                                        </p:attrNameLst>
                                      </p:cBhvr>
                                      <p:to>
                                        <p:strVal val="solid"/>
                                      </p:to>
                                    </p:set>
                                  </p:childTnLst>
                                </p:cTn>
                              </p:par>
                              <p:par>
                                <p:cTn id="20" presetID="25" presetClass="emph" presetSubtype="0" fill="hold" grpId="0" nodeType="withEffect">
                                  <p:stCondLst>
                                    <p:cond delay="0"/>
                                  </p:stCondLst>
                                  <p:childTnLst>
                                    <p:animClr clrSpc="hsl" dir="cw">
                                      <p:cBhvr override="childStyle">
                                        <p:cTn id="21" dur="500" fill="hold"/>
                                        <p:tgtEl>
                                          <p:spTgt spid="51"/>
                                        </p:tgtEl>
                                        <p:attrNameLst>
                                          <p:attrName>style.color</p:attrName>
                                        </p:attrNameLst>
                                      </p:cBhvr>
                                      <p:by>
                                        <p:hsl h="0" s="-70588" l="0"/>
                                      </p:by>
                                    </p:animClr>
                                    <p:animClr clrSpc="hsl" dir="cw">
                                      <p:cBhvr>
                                        <p:cTn id="22" dur="500" fill="hold"/>
                                        <p:tgtEl>
                                          <p:spTgt spid="51"/>
                                        </p:tgtEl>
                                        <p:attrNameLst>
                                          <p:attrName>fillcolor</p:attrName>
                                        </p:attrNameLst>
                                      </p:cBhvr>
                                      <p:by>
                                        <p:hsl h="0" s="-70588" l="0"/>
                                      </p:by>
                                    </p:animClr>
                                    <p:animClr clrSpc="hsl" dir="cw">
                                      <p:cBhvr>
                                        <p:cTn id="23" dur="500" fill="hold"/>
                                        <p:tgtEl>
                                          <p:spTgt spid="51"/>
                                        </p:tgtEl>
                                        <p:attrNameLst>
                                          <p:attrName>stroke.color</p:attrName>
                                        </p:attrNameLst>
                                      </p:cBhvr>
                                      <p:by>
                                        <p:hsl h="0" s="-70588" l="0"/>
                                      </p:by>
                                    </p:animClr>
                                    <p:set>
                                      <p:cBhvr>
                                        <p:cTn id="24" dur="500" fill="hold"/>
                                        <p:tgtEl>
                                          <p:spTgt spid="51"/>
                                        </p:tgtEl>
                                        <p:attrNameLst>
                                          <p:attrName>fill.type</p:attrName>
                                        </p:attrNameLst>
                                      </p:cBhvr>
                                      <p:to>
                                        <p:strVal val="solid"/>
                                      </p:to>
                                    </p:set>
                                  </p:childTnLst>
                                </p:cTn>
                              </p:par>
                              <p:par>
                                <p:cTn id="25" presetID="25" presetClass="emph" presetSubtype="0" fill="hold" grpId="0" nodeType="withEffect">
                                  <p:stCondLst>
                                    <p:cond delay="0"/>
                                  </p:stCondLst>
                                  <p:childTnLst>
                                    <p:animClr clrSpc="hsl" dir="cw">
                                      <p:cBhvr override="childStyle">
                                        <p:cTn id="26" dur="500" fill="hold"/>
                                        <p:tgtEl>
                                          <p:spTgt spid="52"/>
                                        </p:tgtEl>
                                        <p:attrNameLst>
                                          <p:attrName>style.color</p:attrName>
                                        </p:attrNameLst>
                                      </p:cBhvr>
                                      <p:by>
                                        <p:hsl h="0" s="-70588" l="0"/>
                                      </p:by>
                                    </p:animClr>
                                    <p:animClr clrSpc="hsl" dir="cw">
                                      <p:cBhvr>
                                        <p:cTn id="27" dur="500" fill="hold"/>
                                        <p:tgtEl>
                                          <p:spTgt spid="52"/>
                                        </p:tgtEl>
                                        <p:attrNameLst>
                                          <p:attrName>fillcolor</p:attrName>
                                        </p:attrNameLst>
                                      </p:cBhvr>
                                      <p:by>
                                        <p:hsl h="0" s="-70588" l="0"/>
                                      </p:by>
                                    </p:animClr>
                                    <p:animClr clrSpc="hsl" dir="cw">
                                      <p:cBhvr>
                                        <p:cTn id="28" dur="500" fill="hold"/>
                                        <p:tgtEl>
                                          <p:spTgt spid="52"/>
                                        </p:tgtEl>
                                        <p:attrNameLst>
                                          <p:attrName>stroke.color</p:attrName>
                                        </p:attrNameLst>
                                      </p:cBhvr>
                                      <p:by>
                                        <p:hsl h="0" s="-70588" l="0"/>
                                      </p:by>
                                    </p:animClr>
                                    <p:set>
                                      <p:cBhvr>
                                        <p:cTn id="29" dur="500" fill="hold"/>
                                        <p:tgtEl>
                                          <p:spTgt spid="52"/>
                                        </p:tgtEl>
                                        <p:attrNameLst>
                                          <p:attrName>fill.type</p:attrName>
                                        </p:attrNameLst>
                                      </p:cBhvr>
                                      <p:to>
                                        <p:strVal val="solid"/>
                                      </p:to>
                                    </p:set>
                                  </p:childTnLst>
                                </p:cTn>
                              </p:par>
                              <p:par>
                                <p:cTn id="30" presetID="25" presetClass="emph" presetSubtype="0" fill="hold" grpId="0" nodeType="withEffect">
                                  <p:stCondLst>
                                    <p:cond delay="0"/>
                                  </p:stCondLst>
                                  <p:childTnLst>
                                    <p:animClr clrSpc="hsl" dir="cw">
                                      <p:cBhvr override="childStyle">
                                        <p:cTn id="31" dur="500" fill="hold"/>
                                        <p:tgtEl>
                                          <p:spTgt spid="53"/>
                                        </p:tgtEl>
                                        <p:attrNameLst>
                                          <p:attrName>style.color</p:attrName>
                                        </p:attrNameLst>
                                      </p:cBhvr>
                                      <p:by>
                                        <p:hsl h="0" s="-70588" l="0"/>
                                      </p:by>
                                    </p:animClr>
                                    <p:animClr clrSpc="hsl" dir="cw">
                                      <p:cBhvr>
                                        <p:cTn id="32" dur="500" fill="hold"/>
                                        <p:tgtEl>
                                          <p:spTgt spid="53"/>
                                        </p:tgtEl>
                                        <p:attrNameLst>
                                          <p:attrName>fillcolor</p:attrName>
                                        </p:attrNameLst>
                                      </p:cBhvr>
                                      <p:by>
                                        <p:hsl h="0" s="-70588" l="0"/>
                                      </p:by>
                                    </p:animClr>
                                    <p:animClr clrSpc="hsl" dir="cw">
                                      <p:cBhvr>
                                        <p:cTn id="33" dur="500" fill="hold"/>
                                        <p:tgtEl>
                                          <p:spTgt spid="53"/>
                                        </p:tgtEl>
                                        <p:attrNameLst>
                                          <p:attrName>stroke.color</p:attrName>
                                        </p:attrNameLst>
                                      </p:cBhvr>
                                      <p:by>
                                        <p:hsl h="0" s="-70588" l="0"/>
                                      </p:by>
                                    </p:animClr>
                                    <p:set>
                                      <p:cBhvr>
                                        <p:cTn id="34" dur="500" fill="hold"/>
                                        <p:tgtEl>
                                          <p:spTgt spid="53"/>
                                        </p:tgtEl>
                                        <p:attrNameLst>
                                          <p:attrName>fill.type</p:attrName>
                                        </p:attrNameLst>
                                      </p:cBhvr>
                                      <p:to>
                                        <p:strVal val="solid"/>
                                      </p:to>
                                    </p:set>
                                  </p:childTnLst>
                                </p:cTn>
                              </p:par>
                              <p:par>
                                <p:cTn id="35" presetID="25" presetClass="emph" presetSubtype="0" fill="hold" grpId="0" nodeType="withEffect">
                                  <p:stCondLst>
                                    <p:cond delay="0"/>
                                  </p:stCondLst>
                                  <p:childTnLst>
                                    <p:animClr clrSpc="hsl" dir="cw">
                                      <p:cBhvr override="childStyle">
                                        <p:cTn id="36" dur="500" fill="hold"/>
                                        <p:tgtEl>
                                          <p:spTgt spid="45"/>
                                        </p:tgtEl>
                                        <p:attrNameLst>
                                          <p:attrName>style.color</p:attrName>
                                        </p:attrNameLst>
                                      </p:cBhvr>
                                      <p:by>
                                        <p:hsl h="0" s="-70588" l="0"/>
                                      </p:by>
                                    </p:animClr>
                                    <p:animClr clrSpc="hsl" dir="cw">
                                      <p:cBhvr>
                                        <p:cTn id="37" dur="500" fill="hold"/>
                                        <p:tgtEl>
                                          <p:spTgt spid="45"/>
                                        </p:tgtEl>
                                        <p:attrNameLst>
                                          <p:attrName>fillcolor</p:attrName>
                                        </p:attrNameLst>
                                      </p:cBhvr>
                                      <p:by>
                                        <p:hsl h="0" s="-70588" l="0"/>
                                      </p:by>
                                    </p:animClr>
                                    <p:animClr clrSpc="hsl" dir="cw">
                                      <p:cBhvr>
                                        <p:cTn id="38" dur="500" fill="hold"/>
                                        <p:tgtEl>
                                          <p:spTgt spid="45"/>
                                        </p:tgtEl>
                                        <p:attrNameLst>
                                          <p:attrName>stroke.color</p:attrName>
                                        </p:attrNameLst>
                                      </p:cBhvr>
                                      <p:by>
                                        <p:hsl h="0" s="-70588" l="0"/>
                                      </p:by>
                                    </p:animClr>
                                    <p:set>
                                      <p:cBhvr>
                                        <p:cTn id="39" dur="500" fill="hold"/>
                                        <p:tgtEl>
                                          <p:spTgt spid="45"/>
                                        </p:tgtEl>
                                        <p:attrNameLst>
                                          <p:attrName>fill.type</p:attrName>
                                        </p:attrNameLst>
                                      </p:cBhvr>
                                      <p:to>
                                        <p:strVal val="solid"/>
                                      </p:to>
                                    </p:set>
                                  </p:childTnLst>
                                </p:cTn>
                              </p:par>
                              <p:par>
                                <p:cTn id="40" presetID="25" presetClass="emph" presetSubtype="0" fill="hold" grpId="0" nodeType="withEffect">
                                  <p:stCondLst>
                                    <p:cond delay="0"/>
                                  </p:stCondLst>
                                  <p:childTnLst>
                                    <p:animClr clrSpc="hsl" dir="cw">
                                      <p:cBhvr override="childStyle">
                                        <p:cTn id="41" dur="500" fill="hold"/>
                                        <p:tgtEl>
                                          <p:spTgt spid="44"/>
                                        </p:tgtEl>
                                        <p:attrNameLst>
                                          <p:attrName>style.color</p:attrName>
                                        </p:attrNameLst>
                                      </p:cBhvr>
                                      <p:by>
                                        <p:hsl h="0" s="-70588" l="0"/>
                                      </p:by>
                                    </p:animClr>
                                    <p:animClr clrSpc="hsl" dir="cw">
                                      <p:cBhvr>
                                        <p:cTn id="42" dur="500" fill="hold"/>
                                        <p:tgtEl>
                                          <p:spTgt spid="44"/>
                                        </p:tgtEl>
                                        <p:attrNameLst>
                                          <p:attrName>fillcolor</p:attrName>
                                        </p:attrNameLst>
                                      </p:cBhvr>
                                      <p:by>
                                        <p:hsl h="0" s="-70588" l="0"/>
                                      </p:by>
                                    </p:animClr>
                                    <p:animClr clrSpc="hsl" dir="cw">
                                      <p:cBhvr>
                                        <p:cTn id="43" dur="500" fill="hold"/>
                                        <p:tgtEl>
                                          <p:spTgt spid="44"/>
                                        </p:tgtEl>
                                        <p:attrNameLst>
                                          <p:attrName>stroke.color</p:attrName>
                                        </p:attrNameLst>
                                      </p:cBhvr>
                                      <p:by>
                                        <p:hsl h="0" s="-70588" l="0"/>
                                      </p:by>
                                    </p:animClr>
                                    <p:set>
                                      <p:cBhvr>
                                        <p:cTn id="44" dur="500" fill="hold"/>
                                        <p:tgtEl>
                                          <p:spTgt spid="44"/>
                                        </p:tgtEl>
                                        <p:attrNameLst>
                                          <p:attrName>fill.type</p:attrName>
                                        </p:attrNameLst>
                                      </p:cBhvr>
                                      <p:to>
                                        <p:strVal val="solid"/>
                                      </p:to>
                                    </p:set>
                                  </p:childTnLst>
                                </p:cTn>
                              </p:par>
                              <p:par>
                                <p:cTn id="45" presetID="25" presetClass="emph" presetSubtype="0" fill="hold" grpId="0" nodeType="withEffect">
                                  <p:stCondLst>
                                    <p:cond delay="0"/>
                                  </p:stCondLst>
                                  <p:childTnLst>
                                    <p:animClr clrSpc="hsl" dir="cw">
                                      <p:cBhvr override="childStyle">
                                        <p:cTn id="46" dur="500" fill="hold"/>
                                        <p:tgtEl>
                                          <p:spTgt spid="43"/>
                                        </p:tgtEl>
                                        <p:attrNameLst>
                                          <p:attrName>style.color</p:attrName>
                                        </p:attrNameLst>
                                      </p:cBhvr>
                                      <p:by>
                                        <p:hsl h="0" s="-70588" l="0"/>
                                      </p:by>
                                    </p:animClr>
                                    <p:animClr clrSpc="hsl" dir="cw">
                                      <p:cBhvr>
                                        <p:cTn id="47" dur="500" fill="hold"/>
                                        <p:tgtEl>
                                          <p:spTgt spid="43"/>
                                        </p:tgtEl>
                                        <p:attrNameLst>
                                          <p:attrName>fillcolor</p:attrName>
                                        </p:attrNameLst>
                                      </p:cBhvr>
                                      <p:by>
                                        <p:hsl h="0" s="-70588" l="0"/>
                                      </p:by>
                                    </p:animClr>
                                    <p:animClr clrSpc="hsl" dir="cw">
                                      <p:cBhvr>
                                        <p:cTn id="48" dur="500" fill="hold"/>
                                        <p:tgtEl>
                                          <p:spTgt spid="43"/>
                                        </p:tgtEl>
                                        <p:attrNameLst>
                                          <p:attrName>stroke.color</p:attrName>
                                        </p:attrNameLst>
                                      </p:cBhvr>
                                      <p:by>
                                        <p:hsl h="0" s="-70588" l="0"/>
                                      </p:by>
                                    </p:animClr>
                                    <p:set>
                                      <p:cBhvr>
                                        <p:cTn id="49" dur="500" fill="hold"/>
                                        <p:tgtEl>
                                          <p:spTgt spid="43"/>
                                        </p:tgtEl>
                                        <p:attrNameLst>
                                          <p:attrName>fill.type</p:attrName>
                                        </p:attrNameLst>
                                      </p:cBhvr>
                                      <p:to>
                                        <p:strVal val="solid"/>
                                      </p:to>
                                    </p:set>
                                  </p:childTnLst>
                                </p:cTn>
                              </p:par>
                              <p:par>
                                <p:cTn id="50" presetID="25" presetClass="emph" presetSubtype="0" fill="hold" grpId="0" nodeType="withEffect">
                                  <p:stCondLst>
                                    <p:cond delay="0"/>
                                  </p:stCondLst>
                                  <p:childTnLst>
                                    <p:animClr clrSpc="hsl" dir="cw">
                                      <p:cBhvr override="childStyle">
                                        <p:cTn id="51" dur="500" fill="hold"/>
                                        <p:tgtEl>
                                          <p:spTgt spid="42"/>
                                        </p:tgtEl>
                                        <p:attrNameLst>
                                          <p:attrName>style.color</p:attrName>
                                        </p:attrNameLst>
                                      </p:cBhvr>
                                      <p:by>
                                        <p:hsl h="0" s="-70588" l="0"/>
                                      </p:by>
                                    </p:animClr>
                                    <p:animClr clrSpc="hsl" dir="cw">
                                      <p:cBhvr>
                                        <p:cTn id="52" dur="500" fill="hold"/>
                                        <p:tgtEl>
                                          <p:spTgt spid="42"/>
                                        </p:tgtEl>
                                        <p:attrNameLst>
                                          <p:attrName>fillcolor</p:attrName>
                                        </p:attrNameLst>
                                      </p:cBhvr>
                                      <p:by>
                                        <p:hsl h="0" s="-70588" l="0"/>
                                      </p:by>
                                    </p:animClr>
                                    <p:animClr clrSpc="hsl" dir="cw">
                                      <p:cBhvr>
                                        <p:cTn id="53" dur="500" fill="hold"/>
                                        <p:tgtEl>
                                          <p:spTgt spid="42"/>
                                        </p:tgtEl>
                                        <p:attrNameLst>
                                          <p:attrName>stroke.color</p:attrName>
                                        </p:attrNameLst>
                                      </p:cBhvr>
                                      <p:by>
                                        <p:hsl h="0" s="-70588" l="0"/>
                                      </p:by>
                                    </p:animClr>
                                    <p:set>
                                      <p:cBhvr>
                                        <p:cTn id="54" dur="500" fill="hold"/>
                                        <p:tgtEl>
                                          <p:spTgt spid="42"/>
                                        </p:tgtEl>
                                        <p:attrNameLst>
                                          <p:attrName>fill.type</p:attrName>
                                        </p:attrNameLst>
                                      </p:cBhvr>
                                      <p:to>
                                        <p:strVal val="solid"/>
                                      </p:to>
                                    </p:set>
                                  </p:childTnLst>
                                </p:cTn>
                              </p:par>
                              <p:par>
                                <p:cTn id="55" presetID="25" presetClass="emph" presetSubtype="0" fill="hold" grpId="0" nodeType="withEffect">
                                  <p:stCondLst>
                                    <p:cond delay="0"/>
                                  </p:stCondLst>
                                  <p:childTnLst>
                                    <p:animClr clrSpc="hsl" dir="cw">
                                      <p:cBhvr override="childStyle">
                                        <p:cTn id="56" dur="500" fill="hold"/>
                                        <p:tgtEl>
                                          <p:spTgt spid="40"/>
                                        </p:tgtEl>
                                        <p:attrNameLst>
                                          <p:attrName>style.color</p:attrName>
                                        </p:attrNameLst>
                                      </p:cBhvr>
                                      <p:by>
                                        <p:hsl h="0" s="-70588" l="0"/>
                                      </p:by>
                                    </p:animClr>
                                    <p:animClr clrSpc="hsl" dir="cw">
                                      <p:cBhvr>
                                        <p:cTn id="57" dur="500" fill="hold"/>
                                        <p:tgtEl>
                                          <p:spTgt spid="40"/>
                                        </p:tgtEl>
                                        <p:attrNameLst>
                                          <p:attrName>fillcolor</p:attrName>
                                        </p:attrNameLst>
                                      </p:cBhvr>
                                      <p:by>
                                        <p:hsl h="0" s="-70588" l="0"/>
                                      </p:by>
                                    </p:animClr>
                                    <p:animClr clrSpc="hsl" dir="cw">
                                      <p:cBhvr>
                                        <p:cTn id="58" dur="500" fill="hold"/>
                                        <p:tgtEl>
                                          <p:spTgt spid="40"/>
                                        </p:tgtEl>
                                        <p:attrNameLst>
                                          <p:attrName>stroke.color</p:attrName>
                                        </p:attrNameLst>
                                      </p:cBhvr>
                                      <p:by>
                                        <p:hsl h="0" s="-70588" l="0"/>
                                      </p:by>
                                    </p:animClr>
                                    <p:set>
                                      <p:cBhvr>
                                        <p:cTn id="59" dur="500" fill="hold"/>
                                        <p:tgtEl>
                                          <p:spTgt spid="40"/>
                                        </p:tgtEl>
                                        <p:attrNameLst>
                                          <p:attrName>fill.type</p:attrName>
                                        </p:attrNameLst>
                                      </p:cBhvr>
                                      <p:to>
                                        <p:strVal val="solid"/>
                                      </p:to>
                                    </p:set>
                                  </p:childTnLst>
                                </p:cTn>
                              </p:par>
                              <p:par>
                                <p:cTn id="60" presetID="25" presetClass="emph" presetSubtype="0" fill="hold" grpId="0" nodeType="withEffect">
                                  <p:stCondLst>
                                    <p:cond delay="0"/>
                                  </p:stCondLst>
                                  <p:childTnLst>
                                    <p:animClr clrSpc="hsl" dir="cw">
                                      <p:cBhvr override="childStyle">
                                        <p:cTn id="61" dur="500" fill="hold"/>
                                        <p:tgtEl>
                                          <p:spTgt spid="39"/>
                                        </p:tgtEl>
                                        <p:attrNameLst>
                                          <p:attrName>style.color</p:attrName>
                                        </p:attrNameLst>
                                      </p:cBhvr>
                                      <p:by>
                                        <p:hsl h="0" s="-70588" l="0"/>
                                      </p:by>
                                    </p:animClr>
                                    <p:animClr clrSpc="hsl" dir="cw">
                                      <p:cBhvr>
                                        <p:cTn id="62" dur="500" fill="hold"/>
                                        <p:tgtEl>
                                          <p:spTgt spid="39"/>
                                        </p:tgtEl>
                                        <p:attrNameLst>
                                          <p:attrName>fillcolor</p:attrName>
                                        </p:attrNameLst>
                                      </p:cBhvr>
                                      <p:by>
                                        <p:hsl h="0" s="-70588" l="0"/>
                                      </p:by>
                                    </p:animClr>
                                    <p:animClr clrSpc="hsl" dir="cw">
                                      <p:cBhvr>
                                        <p:cTn id="63" dur="500" fill="hold"/>
                                        <p:tgtEl>
                                          <p:spTgt spid="39"/>
                                        </p:tgtEl>
                                        <p:attrNameLst>
                                          <p:attrName>stroke.color</p:attrName>
                                        </p:attrNameLst>
                                      </p:cBhvr>
                                      <p:by>
                                        <p:hsl h="0" s="-70588" l="0"/>
                                      </p:by>
                                    </p:animClr>
                                    <p:set>
                                      <p:cBhvr>
                                        <p:cTn id="64" dur="500" fill="hold"/>
                                        <p:tgtEl>
                                          <p:spTgt spid="39"/>
                                        </p:tgtEl>
                                        <p:attrNameLst>
                                          <p:attrName>fill.type</p:attrName>
                                        </p:attrNameLst>
                                      </p:cBhvr>
                                      <p:to>
                                        <p:strVal val="solid"/>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4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49"/>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5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5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52"/>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53"/>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45"/>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44"/>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43"/>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42"/>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40"/>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39"/>
                                        </p:tgtEl>
                                        <p:attrNameLst>
                                          <p:attrName>style.visibility</p:attrName>
                                        </p:attrNameLst>
                                      </p:cBhvr>
                                      <p:to>
                                        <p:strVal val="hidden"/>
                                      </p:to>
                                    </p:set>
                                  </p:childTnLst>
                                </p:cTn>
                              </p:par>
                              <p:par>
                                <p:cTn id="93" presetID="1" presetClass="exit" presetSubtype="0" fill="hold" grpId="0" nodeType="withEffect">
                                  <p:stCondLst>
                                    <p:cond delay="0"/>
                                  </p:stCondLst>
                                  <p:childTnLst>
                                    <p:set>
                                      <p:cBhvr>
                                        <p:cTn id="94" dur="1" fill="hold">
                                          <p:stCondLst>
                                            <p:cond delay="0"/>
                                          </p:stCondLst>
                                        </p:cTn>
                                        <p:tgtEl>
                                          <p:spTgt spid="38"/>
                                        </p:tgtEl>
                                        <p:attrNameLst>
                                          <p:attrName>style.visibility</p:attrName>
                                        </p:attrNameLst>
                                      </p:cBhvr>
                                      <p:to>
                                        <p:strVal val="hidden"/>
                                      </p:to>
                                    </p:set>
                                  </p:childTnLst>
                                </p:cTn>
                              </p:par>
                              <p:par>
                                <p:cTn id="95" presetID="1" presetClass="exit"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hidden"/>
                                      </p:to>
                                    </p:set>
                                  </p:childTnLst>
                                </p:cTn>
                              </p:par>
                              <p:par>
                                <p:cTn id="97" presetID="1" presetClass="exit"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hidden"/>
                                      </p:to>
                                    </p:set>
                                  </p:childTnLst>
                                </p:cTn>
                              </p:par>
                              <p:par>
                                <p:cTn id="99" presetID="1" presetClass="exit" presetSubtype="0" fill="hold" grpId="0" nodeType="withEffect">
                                  <p:stCondLst>
                                    <p:cond delay="0"/>
                                  </p:stCondLst>
                                  <p:childTnLst>
                                    <p:set>
                                      <p:cBhvr>
                                        <p:cTn id="100" dur="1" fill="hold">
                                          <p:stCondLst>
                                            <p:cond delay="0"/>
                                          </p:stCondLst>
                                        </p:cTn>
                                        <p:tgtEl>
                                          <p:spTgt spid="35"/>
                                        </p:tgtEl>
                                        <p:attrNameLst>
                                          <p:attrName>style.visibility</p:attrName>
                                        </p:attrNameLst>
                                      </p:cBhvr>
                                      <p:to>
                                        <p:strVal val="hidden"/>
                                      </p:to>
                                    </p:set>
                                  </p:childTnLst>
                                </p:cTn>
                              </p:par>
                              <p:par>
                                <p:cTn id="101" presetID="1" presetClass="exit"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hidden"/>
                                      </p:to>
                                    </p:set>
                                  </p:childTnLst>
                                </p:cTn>
                              </p:par>
                              <p:par>
                                <p:cTn id="103" presetID="1" presetClass="exit" presetSubtype="0" fill="hold" grpId="0" nodeType="withEffect">
                                  <p:stCondLst>
                                    <p:cond delay="0"/>
                                  </p:stCondLst>
                                  <p:childTnLst>
                                    <p:set>
                                      <p:cBhvr>
                                        <p:cTn id="104" dur="1" fill="hold">
                                          <p:stCondLst>
                                            <p:cond delay="0"/>
                                          </p:stCondLst>
                                        </p:cTn>
                                        <p:tgtEl>
                                          <p:spTgt spid="32"/>
                                        </p:tgtEl>
                                        <p:attrNameLst>
                                          <p:attrName>style.visibility</p:attrName>
                                        </p:attrNameLst>
                                      </p:cBhvr>
                                      <p:to>
                                        <p:strVal val="hidden"/>
                                      </p:to>
                                    </p:set>
                                  </p:childTnLst>
                                </p:cTn>
                              </p:par>
                              <p:par>
                                <p:cTn id="105" presetID="1" presetClass="exit" presetSubtype="0" fill="hold" grpId="0" nodeType="withEffect">
                                  <p:stCondLst>
                                    <p:cond delay="0"/>
                                  </p:stCondLst>
                                  <p:childTnLst>
                                    <p:set>
                                      <p:cBhvr>
                                        <p:cTn id="106" dur="1" fill="hold">
                                          <p:stCondLst>
                                            <p:cond delay="0"/>
                                          </p:stCondLst>
                                        </p:cTn>
                                        <p:tgtEl>
                                          <p:spTgt spid="31"/>
                                        </p:tgtEl>
                                        <p:attrNameLst>
                                          <p:attrName>style.visibility</p:attrName>
                                        </p:attrNameLst>
                                      </p:cBhvr>
                                      <p:to>
                                        <p:strVal val="hidden"/>
                                      </p:to>
                                    </p:set>
                                  </p:childTnLst>
                                </p:cTn>
                              </p:par>
                              <p:par>
                                <p:cTn id="107" presetID="1" presetClass="exit" presetSubtype="0" fill="hold" grpId="0" nodeType="withEffect">
                                  <p:stCondLst>
                                    <p:cond delay="0"/>
                                  </p:stCondLst>
                                  <p:childTnLst>
                                    <p:set>
                                      <p:cBhvr>
                                        <p:cTn id="108" dur="1" fill="hold">
                                          <p:stCondLst>
                                            <p:cond delay="0"/>
                                          </p:stCondLst>
                                        </p:cTn>
                                        <p:tgtEl>
                                          <p:spTgt spid="30"/>
                                        </p:tgtEl>
                                        <p:attrNameLst>
                                          <p:attrName>style.visibility</p:attrName>
                                        </p:attrNameLst>
                                      </p:cBhvr>
                                      <p:to>
                                        <p:strVal val="hidden"/>
                                      </p:to>
                                    </p:set>
                                  </p:childTnLst>
                                </p:cTn>
                              </p:par>
                              <p:par>
                                <p:cTn id="109" presetID="1" presetClass="exit" presetSubtype="0" fill="hold" grpId="0" nodeType="withEffect">
                                  <p:stCondLst>
                                    <p:cond delay="0"/>
                                  </p:stCondLst>
                                  <p:childTnLst>
                                    <p:set>
                                      <p:cBhvr>
                                        <p:cTn id="110" dur="1" fill="hold">
                                          <p:stCondLst>
                                            <p:cond delay="0"/>
                                          </p:stCondLst>
                                        </p:cTn>
                                        <p:tgtEl>
                                          <p:spTgt spid="29"/>
                                        </p:tgtEl>
                                        <p:attrNameLst>
                                          <p:attrName>style.visibility</p:attrName>
                                        </p:attrNameLst>
                                      </p:cBhvr>
                                      <p:to>
                                        <p:strVal val="hidden"/>
                                      </p:to>
                                    </p:set>
                                  </p:childTnLst>
                                </p:cTn>
                              </p:par>
                              <p:par>
                                <p:cTn id="111" presetID="1" presetClass="exit" presetSubtype="0" fill="hold" grpId="0" nodeType="withEffect">
                                  <p:stCondLst>
                                    <p:cond delay="0"/>
                                  </p:stCondLst>
                                  <p:childTnLst>
                                    <p:set>
                                      <p:cBhvr>
                                        <p:cTn id="112" dur="1" fill="hold">
                                          <p:stCondLst>
                                            <p:cond delay="0"/>
                                          </p:stCondLst>
                                        </p:cTn>
                                        <p:tgtEl>
                                          <p:spTgt spid="55"/>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28"/>
                                        </p:tgtEl>
                                        <p:attrNameLst>
                                          <p:attrName>style.visibility</p:attrName>
                                        </p:attrNameLst>
                                      </p:cBhvr>
                                      <p:to>
                                        <p:strVal val="hidden"/>
                                      </p:to>
                                    </p:set>
                                  </p:childTnLst>
                                </p:cTn>
                              </p:par>
                              <p:par>
                                <p:cTn id="115" presetID="1" presetClass="exit" presetSubtype="0" fill="hold" grpId="0" nodeType="withEffect">
                                  <p:stCondLst>
                                    <p:cond delay="0"/>
                                  </p:stCondLst>
                                  <p:childTnLst>
                                    <p:set>
                                      <p:cBhvr>
                                        <p:cTn id="116" dur="1" fill="hold">
                                          <p:stCondLst>
                                            <p:cond delay="0"/>
                                          </p:stCondLst>
                                        </p:cTn>
                                        <p:tgtEl>
                                          <p:spTgt spid="57"/>
                                        </p:tgtEl>
                                        <p:attrNameLst>
                                          <p:attrName>style.visibility</p:attrName>
                                        </p:attrNameLst>
                                      </p:cBhvr>
                                      <p:to>
                                        <p:strVal val="hidden"/>
                                      </p:to>
                                    </p:set>
                                  </p:childTnLst>
                                </p:cTn>
                              </p:par>
                              <p:par>
                                <p:cTn id="117" presetID="1" presetClass="exit" presetSubtype="0" fill="hold" grpId="0" nodeType="withEffect">
                                  <p:stCondLst>
                                    <p:cond delay="0"/>
                                  </p:stCondLst>
                                  <p:childTnLst>
                                    <p:set>
                                      <p:cBhvr>
                                        <p:cTn id="118"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5" grpId="0" animBg="1"/>
      <p:bldP spid="29" grpId="0" animBg="1"/>
      <p:bldP spid="30" grpId="0" animBg="1"/>
      <p:bldP spid="31" grpId="0" animBg="1"/>
      <p:bldP spid="32" grpId="0" animBg="1"/>
      <p:bldP spid="33" grpId="0" animBg="1"/>
      <p:bldP spid="35" grpId="0" animBg="1"/>
      <p:bldP spid="36" grpId="0" animBg="1"/>
      <p:bldP spid="37" grpId="0" animBg="1"/>
      <p:bldP spid="38" grpId="0" animBg="1"/>
      <p:bldP spid="39" grpId="0" animBg="1"/>
      <p:bldP spid="39" grpId="1" animBg="1"/>
      <p:bldP spid="40" grpId="0" animBg="1"/>
      <p:bldP spid="40" grpId="1" animBg="1"/>
      <p:bldP spid="42" grpId="0" animBg="1"/>
      <p:bldP spid="42" grpId="1" animBg="1"/>
      <p:bldP spid="43" grpId="0" animBg="1"/>
      <p:bldP spid="43" grpId="1" animBg="1"/>
      <p:bldP spid="44" grpId="0" animBg="1"/>
      <p:bldP spid="44" grpId="1" animBg="1"/>
      <p:bldP spid="45" grpId="0" animBg="1"/>
      <p:bldP spid="45" grpId="1" animBg="1"/>
      <p:bldP spid="47" grpId="0" animBg="1"/>
      <p:bldP spid="47"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60" grpId="0" animBg="1"/>
    </p:bldLst>
  </p:timing>
</p:sld>
</file>

<file path=ppt/theme/theme1.xml><?xml version="1.0" encoding="utf-8"?>
<a:theme xmlns:a="http://schemas.openxmlformats.org/drawingml/2006/main" name="SKG Templat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Presentation2" id="{19978522-15E7-41C3-9339-A8B1F5116039}" vid="{7425B8F8-B87E-4F01-8308-F1759AB8F6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65AB9DAD0FC2D42957E0FB6F1DD6C52" ma:contentTypeVersion="0" ma:contentTypeDescription="Create a new document." ma:contentTypeScope="" ma:versionID="cbf586c7440f0094534db74f635dc74c">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C5CB02D-28E9-47ED-80A7-B87F4E26E1CD}">
  <ds:schemaRefs>
    <ds:schemaRef ds:uri="http://schemas.microsoft.com/sharepoint/v3/contenttype/forms"/>
  </ds:schemaRefs>
</ds:datastoreItem>
</file>

<file path=customXml/itemProps2.xml><?xml version="1.0" encoding="utf-8"?>
<ds:datastoreItem xmlns:ds="http://schemas.openxmlformats.org/officeDocument/2006/customXml" ds:itemID="{C729109A-498C-415F-89AF-BBC401A29F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E8ED78E8-C35C-41C4-8914-33E184840669}">
  <ds:schemaRefs>
    <ds:schemaRef ds:uri="http://schemas.microsoft.com/office/2006/documentManagement/types"/>
    <ds:schemaRef ds:uri="http://www.w3.org/XML/1998/namespace"/>
    <ds:schemaRef ds:uri="http://schemas.microsoft.com/office/infopath/2007/PartnerControls"/>
    <ds:schemaRef ds:uri="http://schemas.microsoft.com/office/2006/metadata/properties"/>
    <ds:schemaRef ds:uri="http://purl.org/dc/dcmitype/"/>
    <ds:schemaRef ds:uri="http://schemas.openxmlformats.org/package/2006/metadata/core-propertie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20963</TotalTime>
  <Words>1882</Words>
  <Application>Microsoft Office PowerPoint</Application>
  <PresentationFormat>Widescreen</PresentationFormat>
  <Paragraphs>672</Paragraphs>
  <Slides>18</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Helvetica Neue</vt:lpstr>
      <vt:lpstr>Museo Sans For Dell</vt:lpstr>
      <vt:lpstr>Roboto Slab</vt:lpstr>
      <vt:lpstr>Source Sans Pro</vt:lpstr>
      <vt:lpstr>SKG Template</vt:lpstr>
      <vt:lpstr>PowerPoint Presentation</vt:lpstr>
      <vt:lpstr>Disaggregation</vt:lpstr>
      <vt:lpstr>Open Networking – Network Operating Systems</vt:lpstr>
      <vt:lpstr>Anatomy of a Network Switch and OS</vt:lpstr>
      <vt:lpstr>Open Networking  Components  </vt:lpstr>
      <vt:lpstr>Open Source Network Operating Systems</vt:lpstr>
      <vt:lpstr>Open Source Network Operating Systems</vt:lpstr>
      <vt:lpstr>Open Networking Linux (ONL)</vt:lpstr>
      <vt:lpstr>OPX</vt:lpstr>
      <vt:lpstr> OPX Features</vt:lpstr>
      <vt:lpstr>PowerPoint Presentation</vt:lpstr>
      <vt:lpstr> Features</vt:lpstr>
      <vt:lpstr>PowerPoint Presentation</vt:lpstr>
      <vt:lpstr>Stratum Use Cases</vt:lpstr>
      <vt:lpstr>Open Networking Use cases</vt:lpstr>
      <vt:lpstr>Journey so far…</vt:lpstr>
      <vt:lpstr>Challenges &amp; Call for Action?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Dell Networking OS 10.4.3.0 EKT Session</dc:title>
  <dc:creator>Senthil Kumar Ganesan</dc:creator>
  <cp:keywords>ONS 2019</cp:keywords>
  <cp:lastModifiedBy>Ganesa, Senthil Kumar</cp:lastModifiedBy>
  <cp:revision>350</cp:revision>
  <dcterms:created xsi:type="dcterms:W3CDTF">2019-02-11T09:28:24Z</dcterms:created>
  <dcterms:modified xsi:type="dcterms:W3CDTF">2019-04-05T04:58:32Z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0x010100765AB9DAD0FC2D42957E0FB6F1DD6C52</vt:lpwstr>
  </property>
</Properties>
</file>